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478" r:id="rId2"/>
    <p:sldId id="1074" r:id="rId3"/>
    <p:sldId id="1072" r:id="rId4"/>
    <p:sldId id="1031" r:id="rId5"/>
    <p:sldId id="1032" r:id="rId6"/>
    <p:sldId id="1033" r:id="rId7"/>
    <p:sldId id="1037" r:id="rId8"/>
    <p:sldId id="1038" r:id="rId9"/>
    <p:sldId id="1034" r:id="rId10"/>
    <p:sldId id="1039" r:id="rId11"/>
    <p:sldId id="1035" r:id="rId12"/>
    <p:sldId id="1040" r:id="rId13"/>
    <p:sldId id="1036" r:id="rId14"/>
    <p:sldId id="1041" r:id="rId15"/>
    <p:sldId id="1042" r:id="rId16"/>
    <p:sldId id="1043" r:id="rId17"/>
    <p:sldId id="1044" r:id="rId18"/>
    <p:sldId id="1045" r:id="rId19"/>
    <p:sldId id="1052" r:id="rId20"/>
    <p:sldId id="1046" r:id="rId21"/>
    <p:sldId id="1053" r:id="rId22"/>
    <p:sldId id="1054" r:id="rId23"/>
    <p:sldId id="1057" r:id="rId24"/>
    <p:sldId id="1058" r:id="rId25"/>
    <p:sldId id="1055" r:id="rId26"/>
    <p:sldId id="1073" r:id="rId27"/>
    <p:sldId id="1059" r:id="rId28"/>
    <p:sldId id="1056" r:id="rId29"/>
    <p:sldId id="1048" r:id="rId30"/>
    <p:sldId id="1061" r:id="rId31"/>
    <p:sldId id="1060" r:id="rId32"/>
    <p:sldId id="1049" r:id="rId33"/>
    <p:sldId id="1050" r:id="rId34"/>
    <p:sldId id="1051" r:id="rId35"/>
    <p:sldId id="1062" r:id="rId36"/>
    <p:sldId id="1063" r:id="rId37"/>
    <p:sldId id="1064" r:id="rId38"/>
    <p:sldId id="1065" r:id="rId39"/>
    <p:sldId id="1066" r:id="rId40"/>
    <p:sldId id="1068" r:id="rId41"/>
    <p:sldId id="1069" r:id="rId42"/>
    <p:sldId id="1071" r:id="rId43"/>
  </p:sldIdLst>
  <p:sldSz cx="14630400" cy="8229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652780" indent="-19558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611755" indent="-78295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8">
          <p15:clr>
            <a:srgbClr val="A4A3A4"/>
          </p15:clr>
        </p15:guide>
        <p15:guide id="2" pos="528">
          <p15:clr>
            <a:srgbClr val="A4A3A4"/>
          </p15:clr>
        </p15:guide>
        <p15:guide id="3" pos="86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424F"/>
    <a:srgbClr val="FFFFFF"/>
    <a:srgbClr val="1086B9"/>
    <a:srgbClr val="C5E7F1"/>
    <a:srgbClr val="DAFDD3"/>
    <a:srgbClr val="AADEBA"/>
    <a:srgbClr val="F3A999"/>
    <a:srgbClr val="98CFA8"/>
    <a:srgbClr val="F2F2F2"/>
    <a:srgbClr val="FCF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DE538-16F6-4CDE-A2BF-404729C1B807}" v="204" dt="2022-12-19T02:21:18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5" autoAdjust="0"/>
    <p:restoredTop sz="92789" autoAdjust="0"/>
  </p:normalViewPr>
  <p:slideViewPr>
    <p:cSldViewPr>
      <p:cViewPr varScale="1">
        <p:scale>
          <a:sx n="73" d="100"/>
          <a:sy n="73" d="100"/>
        </p:scale>
        <p:origin x="106" y="605"/>
      </p:cViewPr>
      <p:guideLst>
        <p:guide orient="horz" pos="2418"/>
        <p:guide pos="528"/>
        <p:guide pos="86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Ran" userId="dbeed8448c6bb12c" providerId="LiveId" clId="{574AC6FA-8729-49C5-A245-D5876F960CE0}"/>
    <pc:docChg chg="undo custSel addSld modSld sldOrd">
      <pc:chgData name="Cheng Ran" userId="dbeed8448c6bb12c" providerId="LiveId" clId="{574AC6FA-8729-49C5-A245-D5876F960CE0}" dt="2022-12-11T12:45:57.672" v="1110"/>
      <pc:docMkLst>
        <pc:docMk/>
      </pc:docMkLst>
      <pc:sldChg chg="modSp mod">
        <pc:chgData name="Cheng Ran" userId="dbeed8448c6bb12c" providerId="LiveId" clId="{574AC6FA-8729-49C5-A245-D5876F960CE0}" dt="2022-12-11T12:35:40.820" v="886" actId="255"/>
        <pc:sldMkLst>
          <pc:docMk/>
          <pc:sldMk cId="0" sldId="478"/>
        </pc:sldMkLst>
        <pc:spChg chg="mod">
          <ac:chgData name="Cheng Ran" userId="dbeed8448c6bb12c" providerId="LiveId" clId="{574AC6FA-8729-49C5-A245-D5876F960CE0}" dt="2022-12-11T11:05:23.603" v="35" actId="1035"/>
          <ac:spMkLst>
            <pc:docMk/>
            <pc:sldMk cId="0" sldId="478"/>
            <ac:spMk id="2" creationId="{00000000-0000-0000-0000-000000000000}"/>
          </ac:spMkLst>
        </pc:spChg>
        <pc:spChg chg="mod">
          <ac:chgData name="Cheng Ran" userId="dbeed8448c6bb12c" providerId="LiveId" clId="{574AC6FA-8729-49C5-A245-D5876F960CE0}" dt="2022-12-11T12:35:40.820" v="886" actId="255"/>
          <ac:spMkLst>
            <pc:docMk/>
            <pc:sldMk cId="0" sldId="478"/>
            <ac:spMk id="8193" creationId="{00000000-0000-0000-0000-000000000000}"/>
          </ac:spMkLst>
        </pc:spChg>
        <pc:spChg chg="mod">
          <ac:chgData name="Cheng Ran" userId="dbeed8448c6bb12c" providerId="LiveId" clId="{574AC6FA-8729-49C5-A245-D5876F960CE0}" dt="2022-12-11T11:05:09.774" v="9"/>
          <ac:spMkLst>
            <pc:docMk/>
            <pc:sldMk cId="0" sldId="478"/>
            <ac:spMk id="8194" creationId="{00000000-0000-0000-0000-000000000000}"/>
          </ac:spMkLst>
        </pc:spChg>
      </pc:sldChg>
      <pc:sldChg chg="modSp mod">
        <pc:chgData name="Cheng Ran" userId="dbeed8448c6bb12c" providerId="LiveId" clId="{574AC6FA-8729-49C5-A245-D5876F960CE0}" dt="2022-12-11T11:08:44.477" v="70" actId="20577"/>
        <pc:sldMkLst>
          <pc:docMk/>
          <pc:sldMk cId="351154807" sldId="1002"/>
        </pc:sldMkLst>
        <pc:spChg chg="mod">
          <ac:chgData name="Cheng Ran" userId="dbeed8448c6bb12c" providerId="LiveId" clId="{574AC6FA-8729-49C5-A245-D5876F960CE0}" dt="2022-12-11T11:08:44.477" v="70" actId="20577"/>
          <ac:spMkLst>
            <pc:docMk/>
            <pc:sldMk cId="351154807" sldId="1002"/>
            <ac:spMk id="2" creationId="{57325BD0-E014-9D2E-5665-B639A7CAC919}"/>
          </ac:spMkLst>
        </pc:spChg>
      </pc:sldChg>
      <pc:sldChg chg="modSp mod">
        <pc:chgData name="Cheng Ran" userId="dbeed8448c6bb12c" providerId="LiveId" clId="{574AC6FA-8729-49C5-A245-D5876F960CE0}" dt="2022-12-11T11:29:39.518" v="74" actId="207"/>
        <pc:sldMkLst>
          <pc:docMk/>
          <pc:sldMk cId="2461187107" sldId="1009"/>
        </pc:sldMkLst>
        <pc:spChg chg="mod">
          <ac:chgData name="Cheng Ran" userId="dbeed8448c6bb12c" providerId="LiveId" clId="{574AC6FA-8729-49C5-A245-D5876F960CE0}" dt="2022-12-11T11:29:39.518" v="74" actId="207"/>
          <ac:spMkLst>
            <pc:docMk/>
            <pc:sldMk cId="2461187107" sldId="1009"/>
            <ac:spMk id="2" creationId="{5D600D2B-9FC7-97D2-DFBA-1B8C9207FE3B}"/>
          </ac:spMkLst>
        </pc:spChg>
      </pc:sldChg>
      <pc:sldChg chg="modSp mod">
        <pc:chgData name="Cheng Ran" userId="dbeed8448c6bb12c" providerId="LiveId" clId="{574AC6FA-8729-49C5-A245-D5876F960CE0}" dt="2022-12-11T11:30:19.546" v="76" actId="207"/>
        <pc:sldMkLst>
          <pc:docMk/>
          <pc:sldMk cId="381774734" sldId="1010"/>
        </pc:sldMkLst>
        <pc:spChg chg="mod">
          <ac:chgData name="Cheng Ran" userId="dbeed8448c6bb12c" providerId="LiveId" clId="{574AC6FA-8729-49C5-A245-D5876F960CE0}" dt="2022-12-11T11:30:19.546" v="76" actId="207"/>
          <ac:spMkLst>
            <pc:docMk/>
            <pc:sldMk cId="381774734" sldId="1010"/>
            <ac:spMk id="2" creationId="{B5C64271-842E-C04E-9BD8-5A7E39AD29CF}"/>
          </ac:spMkLst>
        </pc:spChg>
      </pc:sldChg>
      <pc:sldChg chg="modSp mod">
        <pc:chgData name="Cheng Ran" userId="dbeed8448c6bb12c" providerId="LiveId" clId="{574AC6FA-8729-49C5-A245-D5876F960CE0}" dt="2022-12-11T11:54:31.933" v="305"/>
        <pc:sldMkLst>
          <pc:docMk/>
          <pc:sldMk cId="2825650081" sldId="1011"/>
        </pc:sldMkLst>
        <pc:spChg chg="mod">
          <ac:chgData name="Cheng Ran" userId="dbeed8448c6bb12c" providerId="LiveId" clId="{574AC6FA-8729-49C5-A245-D5876F960CE0}" dt="2022-12-11T11:54:31.933" v="305"/>
          <ac:spMkLst>
            <pc:docMk/>
            <pc:sldMk cId="2825650081" sldId="1011"/>
            <ac:spMk id="3" creationId="{AAADE48E-4A3C-B161-771D-9A055EFD5CB2}"/>
          </ac:spMkLst>
        </pc:spChg>
      </pc:sldChg>
      <pc:sldChg chg="modSp mod">
        <pc:chgData name="Cheng Ran" userId="dbeed8448c6bb12c" providerId="LiveId" clId="{574AC6FA-8729-49C5-A245-D5876F960CE0}" dt="2022-12-11T11:54:53.183" v="306" actId="207"/>
        <pc:sldMkLst>
          <pc:docMk/>
          <pc:sldMk cId="3845103845" sldId="1012"/>
        </pc:sldMkLst>
        <pc:spChg chg="mod">
          <ac:chgData name="Cheng Ran" userId="dbeed8448c6bb12c" providerId="LiveId" clId="{574AC6FA-8729-49C5-A245-D5876F960CE0}" dt="2022-12-11T11:54:53.183" v="306" actId="207"/>
          <ac:spMkLst>
            <pc:docMk/>
            <pc:sldMk cId="3845103845" sldId="1012"/>
            <ac:spMk id="2" creationId="{2BDA3A9B-AF6E-069B-BD60-39C1B6DAB6B8}"/>
          </ac:spMkLst>
        </pc:spChg>
      </pc:sldChg>
      <pc:sldChg chg="addSp delSp modSp mod modAnim">
        <pc:chgData name="Cheng Ran" userId="dbeed8448c6bb12c" providerId="LiveId" clId="{574AC6FA-8729-49C5-A245-D5876F960CE0}" dt="2022-12-11T12:45:57.672" v="1110"/>
        <pc:sldMkLst>
          <pc:docMk/>
          <pc:sldMk cId="3020786600" sldId="1020"/>
        </pc:sldMkLst>
        <pc:spChg chg="mod">
          <ac:chgData name="Cheng Ran" userId="dbeed8448c6bb12c" providerId="LiveId" clId="{574AC6FA-8729-49C5-A245-D5876F960CE0}" dt="2022-12-11T12:42:49.766" v="1084" actId="1076"/>
          <ac:spMkLst>
            <pc:docMk/>
            <pc:sldMk cId="3020786600" sldId="1020"/>
            <ac:spMk id="2" creationId="{CEA92DED-5703-F527-16D6-581801AFCFC0}"/>
          </ac:spMkLst>
        </pc:spChg>
        <pc:spChg chg="add">
          <ac:chgData name="Cheng Ran" userId="dbeed8448c6bb12c" providerId="LiveId" clId="{574AC6FA-8729-49C5-A245-D5876F960CE0}" dt="2022-12-11T12:41:50.498" v="1064"/>
          <ac:spMkLst>
            <pc:docMk/>
            <pc:sldMk cId="3020786600" sldId="1020"/>
            <ac:spMk id="4" creationId="{029373F5-964D-9643-619A-6BDBD5740BF9}"/>
          </ac:spMkLst>
        </pc:spChg>
        <pc:picChg chg="del mod">
          <ac:chgData name="Cheng Ran" userId="dbeed8448c6bb12c" providerId="LiveId" clId="{574AC6FA-8729-49C5-A245-D5876F960CE0}" dt="2022-12-11T12:37:07.897" v="890" actId="478"/>
          <ac:picMkLst>
            <pc:docMk/>
            <pc:sldMk cId="3020786600" sldId="1020"/>
            <ac:picMk id="5" creationId="{201530D1-A0D4-DA9F-C7FE-998374729C82}"/>
          </ac:picMkLst>
        </pc:picChg>
        <pc:picChg chg="del mod">
          <ac:chgData name="Cheng Ran" userId="dbeed8448c6bb12c" providerId="LiveId" clId="{574AC6FA-8729-49C5-A245-D5876F960CE0}" dt="2022-12-11T12:39:46.005" v="1010" actId="478"/>
          <ac:picMkLst>
            <pc:docMk/>
            <pc:sldMk cId="3020786600" sldId="1020"/>
            <ac:picMk id="6" creationId="{293579B0-DC25-B068-B906-56F7609ED235}"/>
          </ac:picMkLst>
        </pc:picChg>
        <pc:picChg chg="del">
          <ac:chgData name="Cheng Ran" userId="dbeed8448c6bb12c" providerId="LiveId" clId="{574AC6FA-8729-49C5-A245-D5876F960CE0}" dt="2022-12-11T12:39:46.005" v="1010" actId="478"/>
          <ac:picMkLst>
            <pc:docMk/>
            <pc:sldMk cId="3020786600" sldId="1020"/>
            <ac:picMk id="8" creationId="{B939FF9C-77B9-A9AA-833C-49AF99DB3E1E}"/>
          </ac:picMkLst>
        </pc:picChg>
        <pc:picChg chg="add del">
          <ac:chgData name="Cheng Ran" userId="dbeed8448c6bb12c" providerId="LiveId" clId="{574AC6FA-8729-49C5-A245-D5876F960CE0}" dt="2022-12-11T12:42:07.094" v="1074" actId="22"/>
          <ac:picMkLst>
            <pc:docMk/>
            <pc:sldMk cId="3020786600" sldId="1020"/>
            <ac:picMk id="9" creationId="{AB8F4F82-DD39-725B-BB1D-3A586133937B}"/>
          </ac:picMkLst>
        </pc:picChg>
        <pc:picChg chg="add mod">
          <ac:chgData name="Cheng Ran" userId="dbeed8448c6bb12c" providerId="LiveId" clId="{574AC6FA-8729-49C5-A245-D5876F960CE0}" dt="2022-12-11T12:42:19.612" v="1081" actId="1076"/>
          <ac:picMkLst>
            <pc:docMk/>
            <pc:sldMk cId="3020786600" sldId="1020"/>
            <ac:picMk id="11" creationId="{0AE1EF8A-0606-4019-2391-C50A6B88529D}"/>
          </ac:picMkLst>
        </pc:picChg>
        <pc:picChg chg="add del mod">
          <ac:chgData name="Cheng Ran" userId="dbeed8448c6bb12c" providerId="LiveId" clId="{574AC6FA-8729-49C5-A245-D5876F960CE0}" dt="2022-12-11T12:43:17.422" v="1089" actId="478"/>
          <ac:picMkLst>
            <pc:docMk/>
            <pc:sldMk cId="3020786600" sldId="1020"/>
            <ac:picMk id="3076" creationId="{C557B871-61D4-C3DA-1676-B12DBC1F432D}"/>
          </ac:picMkLst>
        </pc:picChg>
        <pc:picChg chg="add mod">
          <ac:chgData name="Cheng Ran" userId="dbeed8448c6bb12c" providerId="LiveId" clId="{574AC6FA-8729-49C5-A245-D5876F960CE0}" dt="2022-12-11T12:43:25.786" v="1095" actId="1076"/>
          <ac:picMkLst>
            <pc:docMk/>
            <pc:sldMk cId="3020786600" sldId="1020"/>
            <ac:picMk id="3078" creationId="{300872C6-6514-A0E3-1B37-F1D79F45F51D}"/>
          </ac:picMkLst>
        </pc:picChg>
        <pc:picChg chg="add mod">
          <ac:chgData name="Cheng Ran" userId="dbeed8448c6bb12c" providerId="LiveId" clId="{574AC6FA-8729-49C5-A245-D5876F960CE0}" dt="2022-12-11T12:44:02.295" v="1100" actId="14100"/>
          <ac:picMkLst>
            <pc:docMk/>
            <pc:sldMk cId="3020786600" sldId="1020"/>
            <ac:picMk id="3080" creationId="{93B2C4F4-39F4-A031-DBD0-59224823291A}"/>
          </ac:picMkLst>
        </pc:picChg>
        <pc:picChg chg="add mod">
          <ac:chgData name="Cheng Ran" userId="dbeed8448c6bb12c" providerId="LiveId" clId="{574AC6FA-8729-49C5-A245-D5876F960CE0}" dt="2022-12-11T12:45:55.456" v="1109" actId="1076"/>
          <ac:picMkLst>
            <pc:docMk/>
            <pc:sldMk cId="3020786600" sldId="1020"/>
            <ac:picMk id="3082" creationId="{83C7034B-988C-D76A-AE8E-7A11EC9271F3}"/>
          </ac:picMkLst>
        </pc:picChg>
      </pc:sldChg>
      <pc:sldChg chg="modSp mod modAnim">
        <pc:chgData name="Cheng Ran" userId="dbeed8448c6bb12c" providerId="LiveId" clId="{574AC6FA-8729-49C5-A245-D5876F960CE0}" dt="2022-12-11T11:35:18.994" v="157"/>
        <pc:sldMkLst>
          <pc:docMk/>
          <pc:sldMk cId="555638483" sldId="1021"/>
        </pc:sldMkLst>
        <pc:spChg chg="mod">
          <ac:chgData name="Cheng Ran" userId="dbeed8448c6bb12c" providerId="LiveId" clId="{574AC6FA-8729-49C5-A245-D5876F960CE0}" dt="2022-12-11T11:35:15.146" v="156"/>
          <ac:spMkLst>
            <pc:docMk/>
            <pc:sldMk cId="555638483" sldId="1021"/>
            <ac:spMk id="2" creationId="{CEA92DED-5703-F527-16D6-581801AFCFC0}"/>
          </ac:spMkLst>
        </pc:spChg>
      </pc:sldChg>
      <pc:sldChg chg="addSp delSp modSp mod modAnim">
        <pc:chgData name="Cheng Ran" userId="dbeed8448c6bb12c" providerId="LiveId" clId="{574AC6FA-8729-49C5-A245-D5876F960CE0}" dt="2022-12-11T11:39:30.846" v="199"/>
        <pc:sldMkLst>
          <pc:docMk/>
          <pc:sldMk cId="1577161789" sldId="1022"/>
        </pc:sldMkLst>
        <pc:spChg chg="mod">
          <ac:chgData name="Cheng Ran" userId="dbeed8448c6bb12c" providerId="LiveId" clId="{574AC6FA-8729-49C5-A245-D5876F960CE0}" dt="2022-12-11T11:39:30.846" v="199"/>
          <ac:spMkLst>
            <pc:docMk/>
            <pc:sldMk cId="1577161789" sldId="1022"/>
            <ac:spMk id="2" creationId="{CEA92DED-5703-F527-16D6-581801AFCFC0}"/>
          </ac:spMkLst>
        </pc:spChg>
        <pc:spChg chg="mod">
          <ac:chgData name="Cheng Ran" userId="dbeed8448c6bb12c" providerId="LiveId" clId="{574AC6FA-8729-49C5-A245-D5876F960CE0}" dt="2022-12-11T11:39:13.759" v="174" actId="1076"/>
          <ac:spMkLst>
            <pc:docMk/>
            <pc:sldMk cId="1577161789" sldId="1022"/>
            <ac:spMk id="5" creationId="{032AD0AF-AF34-1826-C9FE-01C2B483AB74}"/>
          </ac:spMkLst>
        </pc:spChg>
        <pc:picChg chg="add del mod">
          <ac:chgData name="Cheng Ran" userId="dbeed8448c6bb12c" providerId="LiveId" clId="{574AC6FA-8729-49C5-A245-D5876F960CE0}" dt="2022-12-11T11:37:54.039" v="168" actId="478"/>
          <ac:picMkLst>
            <pc:docMk/>
            <pc:sldMk cId="1577161789" sldId="1022"/>
            <ac:picMk id="4" creationId="{5A5B0B90-B1E8-6CAD-D256-65667F1BA1AC}"/>
          </ac:picMkLst>
        </pc:picChg>
        <pc:picChg chg="add mod">
          <ac:chgData name="Cheng Ran" userId="dbeed8448c6bb12c" providerId="LiveId" clId="{574AC6FA-8729-49C5-A245-D5876F960CE0}" dt="2022-12-11T11:38:05.128" v="172" actId="1076"/>
          <ac:picMkLst>
            <pc:docMk/>
            <pc:sldMk cId="1577161789" sldId="1022"/>
            <ac:picMk id="6" creationId="{4B1EF41B-55F0-F989-5A73-1847DB000136}"/>
          </ac:picMkLst>
        </pc:picChg>
      </pc:sldChg>
      <pc:sldChg chg="modSp mod">
        <pc:chgData name="Cheng Ran" userId="dbeed8448c6bb12c" providerId="LiveId" clId="{574AC6FA-8729-49C5-A245-D5876F960CE0}" dt="2022-12-11T11:49:08.536" v="239" actId="207"/>
        <pc:sldMkLst>
          <pc:docMk/>
          <pc:sldMk cId="3761641267" sldId="1023"/>
        </pc:sldMkLst>
        <pc:spChg chg="mod">
          <ac:chgData name="Cheng Ran" userId="dbeed8448c6bb12c" providerId="LiveId" clId="{574AC6FA-8729-49C5-A245-D5876F960CE0}" dt="2022-12-11T11:49:08.536" v="239" actId="207"/>
          <ac:spMkLst>
            <pc:docMk/>
            <pc:sldMk cId="3761641267" sldId="1023"/>
            <ac:spMk id="2" creationId="{6A6BA3E6-DA0C-4948-3935-F6BC9EB00837}"/>
          </ac:spMkLst>
        </pc:spChg>
        <pc:picChg chg="mod">
          <ac:chgData name="Cheng Ran" userId="dbeed8448c6bb12c" providerId="LiveId" clId="{574AC6FA-8729-49C5-A245-D5876F960CE0}" dt="2022-12-11T11:49:00.226" v="237" actId="1076"/>
          <ac:picMkLst>
            <pc:docMk/>
            <pc:sldMk cId="3761641267" sldId="1023"/>
            <ac:picMk id="5" creationId="{275B46FD-1515-7FD9-CEA1-CCF5CA3AEFD2}"/>
          </ac:picMkLst>
        </pc:picChg>
      </pc:sldChg>
      <pc:sldChg chg="modSp mod">
        <pc:chgData name="Cheng Ran" userId="dbeed8448c6bb12c" providerId="LiveId" clId="{574AC6FA-8729-49C5-A245-D5876F960CE0}" dt="2022-12-11T11:51:54.788" v="298" actId="20577"/>
        <pc:sldMkLst>
          <pc:docMk/>
          <pc:sldMk cId="3378253473" sldId="1026"/>
        </pc:sldMkLst>
        <pc:spChg chg="mod">
          <ac:chgData name="Cheng Ran" userId="dbeed8448c6bb12c" providerId="LiveId" clId="{574AC6FA-8729-49C5-A245-D5876F960CE0}" dt="2022-12-11T11:51:54.788" v="298" actId="20577"/>
          <ac:spMkLst>
            <pc:docMk/>
            <pc:sldMk cId="3378253473" sldId="1026"/>
            <ac:spMk id="2" creationId="{6A6BA3E6-DA0C-4948-3935-F6BC9EB00837}"/>
          </ac:spMkLst>
        </pc:spChg>
      </pc:sldChg>
      <pc:sldChg chg="addSp delSp modSp mod">
        <pc:chgData name="Cheng Ran" userId="dbeed8448c6bb12c" providerId="LiveId" clId="{574AC6FA-8729-49C5-A245-D5876F960CE0}" dt="2022-12-11T12:18:46.517" v="600" actId="478"/>
        <pc:sldMkLst>
          <pc:docMk/>
          <pc:sldMk cId="6797863" sldId="1030"/>
        </pc:sldMkLst>
        <pc:spChg chg="mod">
          <ac:chgData name="Cheng Ran" userId="dbeed8448c6bb12c" providerId="LiveId" clId="{574AC6FA-8729-49C5-A245-D5876F960CE0}" dt="2022-12-11T12:01:13.073" v="434" actId="1076"/>
          <ac:spMkLst>
            <pc:docMk/>
            <pc:sldMk cId="6797863" sldId="1030"/>
            <ac:spMk id="6" creationId="{DF0F3DBA-6A35-E290-3D27-1218D57A5358}"/>
          </ac:spMkLst>
        </pc:spChg>
        <pc:spChg chg="mod">
          <ac:chgData name="Cheng Ran" userId="dbeed8448c6bb12c" providerId="LiveId" clId="{574AC6FA-8729-49C5-A245-D5876F960CE0}" dt="2022-12-11T12:03:34.608" v="597" actId="113"/>
          <ac:spMkLst>
            <pc:docMk/>
            <pc:sldMk cId="6797863" sldId="1030"/>
            <ac:spMk id="7" creationId="{6B791B6D-D2AC-8D2F-B563-89E02E356066}"/>
          </ac:spMkLst>
        </pc:spChg>
        <pc:spChg chg="add del mod">
          <ac:chgData name="Cheng Ran" userId="dbeed8448c6bb12c" providerId="LiveId" clId="{574AC6FA-8729-49C5-A245-D5876F960CE0}" dt="2022-12-11T12:18:46.517" v="600" actId="478"/>
          <ac:spMkLst>
            <pc:docMk/>
            <pc:sldMk cId="6797863" sldId="1030"/>
            <ac:spMk id="8" creationId="{FA11E78C-35D7-A5B3-600B-676463148EA2}"/>
          </ac:spMkLst>
        </pc:spChg>
        <pc:picChg chg="mod">
          <ac:chgData name="Cheng Ran" userId="dbeed8448c6bb12c" providerId="LiveId" clId="{574AC6FA-8729-49C5-A245-D5876F960CE0}" dt="2022-12-11T12:03:39.798" v="598" actId="1076"/>
          <ac:picMkLst>
            <pc:docMk/>
            <pc:sldMk cId="6797863" sldId="1030"/>
            <ac:picMk id="5" creationId="{92DAC7A7-AA38-5E11-1ECB-9AC8E964576A}"/>
          </ac:picMkLst>
        </pc:picChg>
        <pc:picChg chg="mod">
          <ac:chgData name="Cheng Ran" userId="dbeed8448c6bb12c" providerId="LiveId" clId="{574AC6FA-8729-49C5-A245-D5876F960CE0}" dt="2022-12-11T12:01:13.073" v="434" actId="1076"/>
          <ac:picMkLst>
            <pc:docMk/>
            <pc:sldMk cId="6797863" sldId="1030"/>
            <ac:picMk id="9" creationId="{725906CC-4370-4AD5-8697-0EAC1C0BD983}"/>
          </ac:picMkLst>
        </pc:picChg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602835897" sldId="1031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1970912304" sldId="1032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619154702" sldId="1033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911372355" sldId="1034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726454075" sldId="1035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57349369" sldId="1036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1098046441" sldId="1037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892894503" sldId="1038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1084745593" sldId="1039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859774732" sldId="1040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3629018556" sldId="1041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365982142" sldId="1042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155080239" sldId="1043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3910791211" sldId="1044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331862660" sldId="1045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1685285011" sldId="1046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1750458441" sldId="1048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166780531" sldId="1049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3236388569" sldId="1050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1956216183" sldId="1051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419790241" sldId="1052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662197515" sldId="1053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893563450" sldId="1054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596479883" sldId="1055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130158328" sldId="1056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587777418" sldId="1057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3248033660" sldId="1058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1102012359" sldId="1059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3217911195" sldId="1060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1179773911" sldId="1061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35607161" sldId="1062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331669862" sldId="1063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432055802" sldId="1064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404262664" sldId="1065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009508780" sldId="1066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2644606965" sldId="1068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565221120" sldId="1069"/>
        </pc:sldMkLst>
      </pc:sldChg>
      <pc:sldChg chg="add">
        <pc:chgData name="Cheng Ran" userId="dbeed8448c6bb12c" providerId="LiveId" clId="{574AC6FA-8729-49C5-A245-D5876F960CE0}" dt="2022-12-11T11:07:05.815" v="44"/>
        <pc:sldMkLst>
          <pc:docMk/>
          <pc:sldMk cId="1758439582" sldId="1071"/>
        </pc:sldMkLst>
      </pc:sldChg>
      <pc:sldChg chg="modSp add mod">
        <pc:chgData name="Cheng Ran" userId="dbeed8448c6bb12c" providerId="LiveId" clId="{574AC6FA-8729-49C5-A245-D5876F960CE0}" dt="2022-12-11T11:07:44.263" v="51" actId="20577"/>
        <pc:sldMkLst>
          <pc:docMk/>
          <pc:sldMk cId="1602631925" sldId="1072"/>
        </pc:sldMkLst>
        <pc:spChg chg="mod">
          <ac:chgData name="Cheng Ran" userId="dbeed8448c6bb12c" providerId="LiveId" clId="{574AC6FA-8729-49C5-A245-D5876F960CE0}" dt="2022-12-11T11:07:44.263" v="51" actId="20577"/>
          <ac:spMkLst>
            <pc:docMk/>
            <pc:sldMk cId="1602631925" sldId="1072"/>
            <ac:spMk id="3" creationId="{34C4DFCF-986F-084A-A4CA-1827BEF57AB0}"/>
          </ac:spMkLst>
        </pc:spChg>
      </pc:sldChg>
      <pc:sldChg chg="addSp delSp modSp new mod">
        <pc:chgData name="Cheng Ran" userId="dbeed8448c6bb12c" providerId="LiveId" clId="{574AC6FA-8729-49C5-A245-D5876F960CE0}" dt="2022-12-11T12:34:05.886" v="885" actId="20577"/>
        <pc:sldMkLst>
          <pc:docMk/>
          <pc:sldMk cId="1927679950" sldId="1073"/>
        </pc:sldMkLst>
        <pc:spChg chg="mod">
          <ac:chgData name="Cheng Ran" userId="dbeed8448c6bb12c" providerId="LiveId" clId="{574AC6FA-8729-49C5-A245-D5876F960CE0}" dt="2022-12-11T12:28:43.714" v="816" actId="20577"/>
          <ac:spMkLst>
            <pc:docMk/>
            <pc:sldMk cId="1927679950" sldId="1073"/>
            <ac:spMk id="2" creationId="{713B3B25-D730-267F-E0E6-44E50E49670F}"/>
          </ac:spMkLst>
        </pc:spChg>
        <pc:spChg chg="mod">
          <ac:chgData name="Cheng Ran" userId="dbeed8448c6bb12c" providerId="LiveId" clId="{574AC6FA-8729-49C5-A245-D5876F960CE0}" dt="2022-12-11T12:31:02.490" v="847" actId="20577"/>
          <ac:spMkLst>
            <pc:docMk/>
            <pc:sldMk cId="1927679950" sldId="1073"/>
            <ac:spMk id="3" creationId="{AE7E6FA4-48E5-9AB0-1742-D1C3ABF51127}"/>
          </ac:spMkLst>
        </pc:spChg>
        <pc:spChg chg="add del">
          <ac:chgData name="Cheng Ran" userId="dbeed8448c6bb12c" providerId="LiveId" clId="{574AC6FA-8729-49C5-A245-D5876F960CE0}" dt="2022-12-11T12:20:53.959" v="665"/>
          <ac:spMkLst>
            <pc:docMk/>
            <pc:sldMk cId="1927679950" sldId="1073"/>
            <ac:spMk id="4" creationId="{7DA694EB-9A8D-CD03-FF4A-6418D7EDDB02}"/>
          </ac:spMkLst>
        </pc:spChg>
        <pc:spChg chg="add del">
          <ac:chgData name="Cheng Ran" userId="dbeed8448c6bb12c" providerId="LiveId" clId="{574AC6FA-8729-49C5-A245-D5876F960CE0}" dt="2022-12-11T12:24:28.314" v="750"/>
          <ac:spMkLst>
            <pc:docMk/>
            <pc:sldMk cId="1927679950" sldId="1073"/>
            <ac:spMk id="5" creationId="{E1F6D82B-B470-7431-17F4-F4B6C279D409}"/>
          </ac:spMkLst>
        </pc:spChg>
        <pc:graphicFrameChg chg="add mod modGraphic">
          <ac:chgData name="Cheng Ran" userId="dbeed8448c6bb12c" providerId="LiveId" clId="{574AC6FA-8729-49C5-A245-D5876F960CE0}" dt="2022-12-11T12:34:05.886" v="885" actId="20577"/>
          <ac:graphicFrameMkLst>
            <pc:docMk/>
            <pc:sldMk cId="1927679950" sldId="1073"/>
            <ac:graphicFrameMk id="8" creationId="{83017CD0-5E78-A5F0-4718-243A48D0B828}"/>
          </ac:graphicFrameMkLst>
        </pc:graphicFrameChg>
        <pc:picChg chg="add del mod">
          <ac:chgData name="Cheng Ran" userId="dbeed8448c6bb12c" providerId="LiveId" clId="{574AC6FA-8729-49C5-A245-D5876F960CE0}" dt="2022-12-11T12:29:10.400" v="817" actId="478"/>
          <ac:picMkLst>
            <pc:docMk/>
            <pc:sldMk cId="1927679950" sldId="1073"/>
            <ac:picMk id="7" creationId="{0957745C-6534-0115-5F8D-7B4F82BFA6FF}"/>
          </ac:picMkLst>
        </pc:picChg>
      </pc:sldChg>
      <pc:sldChg chg="modSp add mod ord">
        <pc:chgData name="Cheng Ran" userId="dbeed8448c6bb12c" providerId="LiveId" clId="{574AC6FA-8729-49C5-A245-D5876F960CE0}" dt="2022-12-11T12:32:36.184" v="874" actId="113"/>
        <pc:sldMkLst>
          <pc:docMk/>
          <pc:sldMk cId="1102334280" sldId="1074"/>
        </pc:sldMkLst>
        <pc:spChg chg="mod">
          <ac:chgData name="Cheng Ran" userId="dbeed8448c6bb12c" providerId="LiveId" clId="{574AC6FA-8729-49C5-A245-D5876F960CE0}" dt="2022-12-11T12:32:36.184" v="874" actId="113"/>
          <ac:spMkLst>
            <pc:docMk/>
            <pc:sldMk cId="1102334280" sldId="1074"/>
            <ac:spMk id="2" creationId="{713B3B25-D730-267F-E0E6-44E50E49670F}"/>
          </ac:spMkLst>
        </pc:spChg>
        <pc:spChg chg="mod">
          <ac:chgData name="Cheng Ran" userId="dbeed8448c6bb12c" providerId="LiveId" clId="{574AC6FA-8729-49C5-A245-D5876F960CE0}" dt="2022-12-11T12:30:54.902" v="834" actId="20577"/>
          <ac:spMkLst>
            <pc:docMk/>
            <pc:sldMk cId="1102334280" sldId="1074"/>
            <ac:spMk id="3" creationId="{AE7E6FA4-48E5-9AB0-1742-D1C3ABF51127}"/>
          </ac:spMkLst>
        </pc:spChg>
      </pc:sldChg>
    </pc:docChg>
  </pc:docChgLst>
  <pc:docChgLst>
    <pc:chgData name="Cheng Ran" userId="dbeed8448c6bb12c" providerId="LiveId" clId="{8A9DE538-16F6-4CDE-A2BF-404729C1B807}"/>
    <pc:docChg chg="undo custSel addSld delSld modSld">
      <pc:chgData name="Cheng Ran" userId="dbeed8448c6bb12c" providerId="LiveId" clId="{8A9DE538-16F6-4CDE-A2BF-404729C1B807}" dt="2022-12-19T02:21:28.248" v="732" actId="403"/>
      <pc:docMkLst>
        <pc:docMk/>
      </pc:docMkLst>
      <pc:sldChg chg="modSp mod">
        <pc:chgData name="Cheng Ran" userId="dbeed8448c6bb12c" providerId="LiveId" clId="{8A9DE538-16F6-4CDE-A2BF-404729C1B807}" dt="2022-12-11T12:48:21.710" v="1" actId="20577"/>
        <pc:sldMkLst>
          <pc:docMk/>
          <pc:sldMk cId="0" sldId="478"/>
        </pc:sldMkLst>
        <pc:spChg chg="mod">
          <ac:chgData name="Cheng Ran" userId="dbeed8448c6bb12c" providerId="LiveId" clId="{8A9DE538-16F6-4CDE-A2BF-404729C1B807}" dt="2022-12-11T12:48:21.710" v="1" actId="20577"/>
          <ac:spMkLst>
            <pc:docMk/>
            <pc:sldMk cId="0" sldId="478"/>
            <ac:spMk id="8193" creationId="{00000000-0000-0000-0000-000000000000}"/>
          </ac:spMkLst>
        </pc:spChg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351154807" sldId="1002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1694571535" sldId="1003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1951414449" sldId="1004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2427240739" sldId="1005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1725191103" sldId="1006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1929341230" sldId="1007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3456712855" sldId="1008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2461187107" sldId="1009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381774734" sldId="1010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2825650081" sldId="1011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3845103845" sldId="1012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3415229629" sldId="1013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1891103853" sldId="1014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844330007" sldId="1015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987519756" sldId="1016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390833009" sldId="1017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4085267715" sldId="1019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3020786600" sldId="1020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555638483" sldId="1021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1577161789" sldId="1022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3761641267" sldId="1023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3378253473" sldId="1026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1376510446" sldId="1027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4104663494" sldId="1028"/>
        </pc:sldMkLst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6797863" sldId="1030"/>
        </pc:sldMkLst>
      </pc:sldChg>
      <pc:sldChg chg="modSp">
        <pc:chgData name="Cheng Ran" userId="dbeed8448c6bb12c" providerId="LiveId" clId="{8A9DE538-16F6-4CDE-A2BF-404729C1B807}" dt="2022-12-12T00:29:03.640" v="3" actId="14100"/>
        <pc:sldMkLst>
          <pc:docMk/>
          <pc:sldMk cId="602835897" sldId="1031"/>
        </pc:sldMkLst>
        <pc:spChg chg="mod">
          <ac:chgData name="Cheng Ran" userId="dbeed8448c6bb12c" providerId="LiveId" clId="{8A9DE538-16F6-4CDE-A2BF-404729C1B807}" dt="2022-12-12T00:29:03.640" v="3" actId="14100"/>
          <ac:spMkLst>
            <pc:docMk/>
            <pc:sldMk cId="602835897" sldId="1031"/>
            <ac:spMk id="2" creationId="{408C71A5-2573-B667-14DD-74C60CB2F43C}"/>
          </ac:spMkLst>
        </pc:spChg>
      </pc:sldChg>
      <pc:sldChg chg="modSp mod">
        <pc:chgData name="Cheng Ran" userId="dbeed8448c6bb12c" providerId="LiveId" clId="{8A9DE538-16F6-4CDE-A2BF-404729C1B807}" dt="2022-12-12T00:30:12.916" v="7" actId="207"/>
        <pc:sldMkLst>
          <pc:docMk/>
          <pc:sldMk cId="1970912304" sldId="1032"/>
        </pc:sldMkLst>
        <pc:spChg chg="mod">
          <ac:chgData name="Cheng Ran" userId="dbeed8448c6bb12c" providerId="LiveId" clId="{8A9DE538-16F6-4CDE-A2BF-404729C1B807}" dt="2022-12-12T00:30:12.916" v="7" actId="207"/>
          <ac:spMkLst>
            <pc:docMk/>
            <pc:sldMk cId="1970912304" sldId="1032"/>
            <ac:spMk id="2" creationId="{D7D9EF4F-858D-A6A8-7709-7FA35822D3DC}"/>
          </ac:spMkLst>
        </pc:spChg>
      </pc:sldChg>
      <pc:sldChg chg="modSp mod">
        <pc:chgData name="Cheng Ran" userId="dbeed8448c6bb12c" providerId="LiveId" clId="{8A9DE538-16F6-4CDE-A2BF-404729C1B807}" dt="2022-12-12T00:34:19.847" v="15" actId="20577"/>
        <pc:sldMkLst>
          <pc:docMk/>
          <pc:sldMk cId="2726454075" sldId="1035"/>
        </pc:sldMkLst>
        <pc:spChg chg="mod">
          <ac:chgData name="Cheng Ran" userId="dbeed8448c6bb12c" providerId="LiveId" clId="{8A9DE538-16F6-4CDE-A2BF-404729C1B807}" dt="2022-12-12T00:34:19.847" v="15" actId="20577"/>
          <ac:spMkLst>
            <pc:docMk/>
            <pc:sldMk cId="2726454075" sldId="1035"/>
            <ac:spMk id="2" creationId="{0C3CE03D-AF6E-4C51-1BFD-9D48235DA850}"/>
          </ac:spMkLst>
        </pc:spChg>
      </pc:sldChg>
      <pc:sldChg chg="modSp mod">
        <pc:chgData name="Cheng Ran" userId="dbeed8448c6bb12c" providerId="LiveId" clId="{8A9DE538-16F6-4CDE-A2BF-404729C1B807}" dt="2022-12-18T09:39:44.905" v="56"/>
        <pc:sldMkLst>
          <pc:docMk/>
          <pc:sldMk cId="57349369" sldId="1036"/>
        </pc:sldMkLst>
        <pc:spChg chg="mod">
          <ac:chgData name="Cheng Ran" userId="dbeed8448c6bb12c" providerId="LiveId" clId="{8A9DE538-16F6-4CDE-A2BF-404729C1B807}" dt="2022-12-18T09:39:44.905" v="56"/>
          <ac:spMkLst>
            <pc:docMk/>
            <pc:sldMk cId="57349369" sldId="1036"/>
            <ac:spMk id="2" creationId="{D45EE87E-BF00-EBEF-2307-001D2841EFF9}"/>
          </ac:spMkLst>
        </pc:spChg>
      </pc:sldChg>
      <pc:sldChg chg="modSp mod">
        <pc:chgData name="Cheng Ran" userId="dbeed8448c6bb12c" providerId="LiveId" clId="{8A9DE538-16F6-4CDE-A2BF-404729C1B807}" dt="2022-12-12T00:33:58.004" v="8" actId="20577"/>
        <pc:sldMkLst>
          <pc:docMk/>
          <pc:sldMk cId="1084745593" sldId="1039"/>
        </pc:sldMkLst>
        <pc:spChg chg="mod">
          <ac:chgData name="Cheng Ran" userId="dbeed8448c6bb12c" providerId="LiveId" clId="{8A9DE538-16F6-4CDE-A2BF-404729C1B807}" dt="2022-12-12T00:33:58.004" v="8" actId="20577"/>
          <ac:spMkLst>
            <pc:docMk/>
            <pc:sldMk cId="1084745593" sldId="1039"/>
            <ac:spMk id="2" creationId="{195F466B-A4D9-A826-EE98-6CEC6A277029}"/>
          </ac:spMkLst>
        </pc:spChg>
      </pc:sldChg>
      <pc:sldChg chg="modSp mod">
        <pc:chgData name="Cheng Ran" userId="dbeed8448c6bb12c" providerId="LiveId" clId="{8A9DE538-16F6-4CDE-A2BF-404729C1B807}" dt="2022-12-12T00:38:26.526" v="22" actId="20577"/>
        <pc:sldMkLst>
          <pc:docMk/>
          <pc:sldMk cId="859774732" sldId="1040"/>
        </pc:sldMkLst>
        <pc:spChg chg="mod">
          <ac:chgData name="Cheng Ran" userId="dbeed8448c6bb12c" providerId="LiveId" clId="{8A9DE538-16F6-4CDE-A2BF-404729C1B807}" dt="2022-12-12T00:38:26.526" v="22" actId="20577"/>
          <ac:spMkLst>
            <pc:docMk/>
            <pc:sldMk cId="859774732" sldId="1040"/>
            <ac:spMk id="2" creationId="{0C3CE03D-AF6E-4C51-1BFD-9D48235DA850}"/>
          </ac:spMkLst>
        </pc:spChg>
      </pc:sldChg>
      <pc:sldChg chg="modSp mod">
        <pc:chgData name="Cheng Ran" userId="dbeed8448c6bb12c" providerId="LiveId" clId="{8A9DE538-16F6-4CDE-A2BF-404729C1B807}" dt="2022-12-12T00:41:40.585" v="51"/>
        <pc:sldMkLst>
          <pc:docMk/>
          <pc:sldMk cId="3910791211" sldId="1044"/>
        </pc:sldMkLst>
        <pc:spChg chg="mod">
          <ac:chgData name="Cheng Ran" userId="dbeed8448c6bb12c" providerId="LiveId" clId="{8A9DE538-16F6-4CDE-A2BF-404729C1B807}" dt="2022-12-12T00:41:40.585" v="51"/>
          <ac:spMkLst>
            <pc:docMk/>
            <pc:sldMk cId="3910791211" sldId="1044"/>
            <ac:spMk id="2" creationId="{EDE0F691-AB6D-1BE6-E49C-895E605F06B8}"/>
          </ac:spMkLst>
        </pc:spChg>
      </pc:sldChg>
      <pc:sldChg chg="modSp mod">
        <pc:chgData name="Cheng Ran" userId="dbeed8448c6bb12c" providerId="LiveId" clId="{8A9DE538-16F6-4CDE-A2BF-404729C1B807}" dt="2022-12-12T00:44:19.440" v="53" actId="113"/>
        <pc:sldMkLst>
          <pc:docMk/>
          <pc:sldMk cId="2331862660" sldId="1045"/>
        </pc:sldMkLst>
        <pc:spChg chg="mod">
          <ac:chgData name="Cheng Ran" userId="dbeed8448c6bb12c" providerId="LiveId" clId="{8A9DE538-16F6-4CDE-A2BF-404729C1B807}" dt="2022-12-12T00:44:19.440" v="53" actId="113"/>
          <ac:spMkLst>
            <pc:docMk/>
            <pc:sldMk cId="2331862660" sldId="1045"/>
            <ac:spMk id="5" creationId="{2AD94749-AA67-75A9-C313-38CC06D2732E}"/>
          </ac:spMkLst>
        </pc:spChg>
      </pc:sldChg>
      <pc:sldChg chg="modSp mod">
        <pc:chgData name="Cheng Ran" userId="dbeed8448c6bb12c" providerId="LiveId" clId="{8A9DE538-16F6-4CDE-A2BF-404729C1B807}" dt="2022-12-18T11:14:27.048" v="403" actId="113"/>
        <pc:sldMkLst>
          <pc:docMk/>
          <pc:sldMk cId="1750458441" sldId="1048"/>
        </pc:sldMkLst>
        <pc:spChg chg="mod">
          <ac:chgData name="Cheng Ran" userId="dbeed8448c6bb12c" providerId="LiveId" clId="{8A9DE538-16F6-4CDE-A2BF-404729C1B807}" dt="2022-12-18T11:14:27.048" v="403" actId="113"/>
          <ac:spMkLst>
            <pc:docMk/>
            <pc:sldMk cId="1750458441" sldId="1048"/>
            <ac:spMk id="2" creationId="{82C8C471-87D6-C4D8-BD15-75C8019F85E4}"/>
          </ac:spMkLst>
        </pc:spChg>
      </pc:sldChg>
      <pc:sldChg chg="addSp delSp modSp mod modAnim">
        <pc:chgData name="Cheng Ran" userId="dbeed8448c6bb12c" providerId="LiveId" clId="{8A9DE538-16F6-4CDE-A2BF-404729C1B807}" dt="2022-12-18T11:31:05.152" v="550" actId="1076"/>
        <pc:sldMkLst>
          <pc:docMk/>
          <pc:sldMk cId="3236388569" sldId="1050"/>
        </pc:sldMkLst>
        <pc:spChg chg="mod">
          <ac:chgData name="Cheng Ran" userId="dbeed8448c6bb12c" providerId="LiveId" clId="{8A9DE538-16F6-4CDE-A2BF-404729C1B807}" dt="2022-12-18T11:30:58.186" v="548" actId="1076"/>
          <ac:spMkLst>
            <pc:docMk/>
            <pc:sldMk cId="3236388569" sldId="1050"/>
            <ac:spMk id="2" creationId="{9942DE42-A2CA-6BCC-DDAA-414CA14E0618}"/>
          </ac:spMkLst>
        </pc:spChg>
        <pc:spChg chg="add mod">
          <ac:chgData name="Cheng Ran" userId="dbeed8448c6bb12c" providerId="LiveId" clId="{8A9DE538-16F6-4CDE-A2BF-404729C1B807}" dt="2022-12-18T11:28:15.989" v="498" actId="571"/>
          <ac:spMkLst>
            <pc:docMk/>
            <pc:sldMk cId="3236388569" sldId="1050"/>
            <ac:spMk id="5" creationId="{859DBF77-C060-1B89-1854-DD5A1BA72893}"/>
          </ac:spMkLst>
        </pc:spChg>
        <pc:spChg chg="add del mod">
          <ac:chgData name="Cheng Ran" userId="dbeed8448c6bb12c" providerId="LiveId" clId="{8A9DE538-16F6-4CDE-A2BF-404729C1B807}" dt="2022-12-18T11:28:59.390" v="524"/>
          <ac:spMkLst>
            <pc:docMk/>
            <pc:sldMk cId="3236388569" sldId="1050"/>
            <ac:spMk id="8" creationId="{457BD06F-C909-A94A-FC2A-EDC1836BC08F}"/>
          </ac:spMkLst>
        </pc:spChg>
        <pc:spChg chg="add mod">
          <ac:chgData name="Cheng Ran" userId="dbeed8448c6bb12c" providerId="LiveId" clId="{8A9DE538-16F6-4CDE-A2BF-404729C1B807}" dt="2022-12-18T11:30:26.469" v="537" actId="1076"/>
          <ac:spMkLst>
            <pc:docMk/>
            <pc:sldMk cId="3236388569" sldId="1050"/>
            <ac:spMk id="9" creationId="{84B7F719-6DFC-F0D7-0B09-DCC94B3278B0}"/>
          </ac:spMkLst>
        </pc:spChg>
        <pc:picChg chg="mod">
          <ac:chgData name="Cheng Ran" userId="dbeed8448c6bb12c" providerId="LiveId" clId="{8A9DE538-16F6-4CDE-A2BF-404729C1B807}" dt="2022-12-18T11:28:26.148" v="507" actId="1076"/>
          <ac:picMkLst>
            <pc:docMk/>
            <pc:sldMk cId="3236388569" sldId="1050"/>
            <ac:picMk id="4" creationId="{6EBF46B8-8703-2784-0BA8-8E001159BE28}"/>
          </ac:picMkLst>
        </pc:picChg>
        <pc:picChg chg="add mod">
          <ac:chgData name="Cheng Ran" userId="dbeed8448c6bb12c" providerId="LiveId" clId="{8A9DE538-16F6-4CDE-A2BF-404729C1B807}" dt="2022-12-18T11:28:15.989" v="498" actId="571"/>
          <ac:picMkLst>
            <pc:docMk/>
            <pc:sldMk cId="3236388569" sldId="1050"/>
            <ac:picMk id="6" creationId="{30B7FEFD-5DDC-FFCA-AA11-687FB0E2A2B4}"/>
          </ac:picMkLst>
        </pc:picChg>
        <pc:picChg chg="add mod">
          <ac:chgData name="Cheng Ran" userId="dbeed8448c6bb12c" providerId="LiveId" clId="{8A9DE538-16F6-4CDE-A2BF-404729C1B807}" dt="2022-12-18T11:28:08.716" v="495" actId="14100"/>
          <ac:picMkLst>
            <pc:docMk/>
            <pc:sldMk cId="3236388569" sldId="1050"/>
            <ac:picMk id="2050" creationId="{7669FCCA-1CAC-A812-F66F-F0ADDA124C6A}"/>
          </ac:picMkLst>
        </pc:picChg>
        <pc:picChg chg="add mod">
          <ac:chgData name="Cheng Ran" userId="dbeed8448c6bb12c" providerId="LiveId" clId="{8A9DE538-16F6-4CDE-A2BF-404729C1B807}" dt="2022-12-18T11:30:45.099" v="544" actId="14100"/>
          <ac:picMkLst>
            <pc:docMk/>
            <pc:sldMk cId="3236388569" sldId="1050"/>
            <ac:picMk id="2052" creationId="{04367644-1A77-A284-452E-F9321BBA2B2B}"/>
          </ac:picMkLst>
        </pc:picChg>
        <pc:picChg chg="add del mod">
          <ac:chgData name="Cheng Ran" userId="dbeed8448c6bb12c" providerId="LiveId" clId="{8A9DE538-16F6-4CDE-A2BF-404729C1B807}" dt="2022-12-18T11:30:21.977" v="531"/>
          <ac:picMkLst>
            <pc:docMk/>
            <pc:sldMk cId="3236388569" sldId="1050"/>
            <ac:picMk id="2054" creationId="{09005E99-376F-F77E-B6F3-300E4466A99D}"/>
          </ac:picMkLst>
        </pc:picChg>
        <pc:picChg chg="add mod">
          <ac:chgData name="Cheng Ran" userId="dbeed8448c6bb12c" providerId="LiveId" clId="{8A9DE538-16F6-4CDE-A2BF-404729C1B807}" dt="2022-12-18T11:31:05.152" v="550" actId="1076"/>
          <ac:picMkLst>
            <pc:docMk/>
            <pc:sldMk cId="3236388569" sldId="1050"/>
            <ac:picMk id="2056" creationId="{4E432302-1300-A53B-0BCC-36133C144264}"/>
          </ac:picMkLst>
        </pc:picChg>
      </pc:sldChg>
      <pc:sldChg chg="modSp mod">
        <pc:chgData name="Cheng Ran" userId="dbeed8448c6bb12c" providerId="LiveId" clId="{8A9DE538-16F6-4CDE-A2BF-404729C1B807}" dt="2022-12-18T09:57:38.646" v="60" actId="113"/>
        <pc:sldMkLst>
          <pc:docMk/>
          <pc:sldMk cId="2662197515" sldId="1053"/>
        </pc:sldMkLst>
        <pc:spChg chg="mod">
          <ac:chgData name="Cheng Ran" userId="dbeed8448c6bb12c" providerId="LiveId" clId="{8A9DE538-16F6-4CDE-A2BF-404729C1B807}" dt="2022-12-18T09:57:38.646" v="60" actId="113"/>
          <ac:spMkLst>
            <pc:docMk/>
            <pc:sldMk cId="2662197515" sldId="1053"/>
            <ac:spMk id="2" creationId="{2F591F05-B40A-1A4A-0834-C915B9771115}"/>
          </ac:spMkLst>
        </pc:spChg>
      </pc:sldChg>
      <pc:sldChg chg="addSp delSp modSp mod">
        <pc:chgData name="Cheng Ran" userId="dbeed8448c6bb12c" providerId="LiveId" clId="{8A9DE538-16F6-4CDE-A2BF-404729C1B807}" dt="2022-12-18T10:11:50.221" v="65"/>
        <pc:sldMkLst>
          <pc:docMk/>
          <pc:sldMk cId="2893563450" sldId="1054"/>
        </pc:sldMkLst>
        <pc:spChg chg="mod">
          <ac:chgData name="Cheng Ran" userId="dbeed8448c6bb12c" providerId="LiveId" clId="{8A9DE538-16F6-4CDE-A2BF-404729C1B807}" dt="2022-12-18T10:11:50.221" v="65"/>
          <ac:spMkLst>
            <pc:docMk/>
            <pc:sldMk cId="2893563450" sldId="1054"/>
            <ac:spMk id="2" creationId="{2A533EAE-4CD2-3E86-35BD-8F3E66C6FEE8}"/>
          </ac:spMkLst>
        </pc:spChg>
        <pc:picChg chg="add del mod">
          <ac:chgData name="Cheng Ran" userId="dbeed8448c6bb12c" providerId="LiveId" clId="{8A9DE538-16F6-4CDE-A2BF-404729C1B807}" dt="2022-12-18T10:10:22.377" v="62" actId="478"/>
          <ac:picMkLst>
            <pc:docMk/>
            <pc:sldMk cId="2893563450" sldId="1054"/>
            <ac:picMk id="4" creationId="{5FB04F5A-71DA-6AFC-4D09-B4D142E69AAF}"/>
          </ac:picMkLst>
        </pc:picChg>
      </pc:sldChg>
      <pc:sldChg chg="addSp delSp modSp mod modAnim">
        <pc:chgData name="Cheng Ran" userId="dbeed8448c6bb12c" providerId="LiveId" clId="{8A9DE538-16F6-4CDE-A2BF-404729C1B807}" dt="2022-12-18T11:11:56.077" v="397" actId="114"/>
        <pc:sldMkLst>
          <pc:docMk/>
          <pc:sldMk cId="596479883" sldId="1055"/>
        </pc:sldMkLst>
        <pc:spChg chg="mod">
          <ac:chgData name="Cheng Ran" userId="dbeed8448c6bb12c" providerId="LiveId" clId="{8A9DE538-16F6-4CDE-A2BF-404729C1B807}" dt="2022-12-18T11:11:56.077" v="397" actId="114"/>
          <ac:spMkLst>
            <pc:docMk/>
            <pc:sldMk cId="596479883" sldId="1055"/>
            <ac:spMk id="2" creationId="{336083F1-4413-B318-C0DE-3F0F68F44F43}"/>
          </ac:spMkLst>
        </pc:spChg>
        <pc:spChg chg="add del">
          <ac:chgData name="Cheng Ran" userId="dbeed8448c6bb12c" providerId="LiveId" clId="{8A9DE538-16F6-4CDE-A2BF-404729C1B807}" dt="2022-12-18T10:44:07.968" v="78" actId="22"/>
          <ac:spMkLst>
            <pc:docMk/>
            <pc:sldMk cId="596479883" sldId="1055"/>
            <ac:spMk id="6" creationId="{B674A241-6F1E-B3F8-F218-932E867225A1}"/>
          </ac:spMkLst>
        </pc:spChg>
        <pc:picChg chg="del mod">
          <ac:chgData name="Cheng Ran" userId="dbeed8448c6bb12c" providerId="LiveId" clId="{8A9DE538-16F6-4CDE-A2BF-404729C1B807}" dt="2022-12-18T10:53:21.540" v="162" actId="478"/>
          <ac:picMkLst>
            <pc:docMk/>
            <pc:sldMk cId="596479883" sldId="1055"/>
            <ac:picMk id="4" creationId="{0BC83B3C-7DF6-C828-4C1D-F9D37D6D8DD1}"/>
          </ac:picMkLst>
        </pc:picChg>
        <pc:picChg chg="add mod">
          <ac:chgData name="Cheng Ran" userId="dbeed8448c6bb12c" providerId="LiveId" clId="{8A9DE538-16F6-4CDE-A2BF-404729C1B807}" dt="2022-12-18T11:11:24.922" v="387" actId="1076"/>
          <ac:picMkLst>
            <pc:docMk/>
            <pc:sldMk cId="596479883" sldId="1055"/>
            <ac:picMk id="8" creationId="{78C946B8-2B7E-C2B1-2F31-7EF531CB4117}"/>
          </ac:picMkLst>
        </pc:picChg>
        <pc:picChg chg="add mod">
          <ac:chgData name="Cheng Ran" userId="dbeed8448c6bb12c" providerId="LiveId" clId="{8A9DE538-16F6-4CDE-A2BF-404729C1B807}" dt="2022-12-18T10:49:04.217" v="141" actId="1076"/>
          <ac:picMkLst>
            <pc:docMk/>
            <pc:sldMk cId="596479883" sldId="1055"/>
            <ac:picMk id="1026" creationId="{F25FEBE2-27A5-056E-85EB-6A39CE7447DC}"/>
          </ac:picMkLst>
        </pc:picChg>
      </pc:sldChg>
      <pc:sldChg chg="addSp delSp modSp mod">
        <pc:chgData name="Cheng Ran" userId="dbeed8448c6bb12c" providerId="LiveId" clId="{8A9DE538-16F6-4CDE-A2BF-404729C1B807}" dt="2022-12-18T10:33:25.615" v="76" actId="478"/>
        <pc:sldMkLst>
          <pc:docMk/>
          <pc:sldMk cId="2587777418" sldId="1057"/>
        </pc:sldMkLst>
        <pc:spChg chg="add del">
          <ac:chgData name="Cheng Ran" userId="dbeed8448c6bb12c" providerId="LiveId" clId="{8A9DE538-16F6-4CDE-A2BF-404729C1B807}" dt="2022-12-18T10:32:59.891" v="67" actId="11529"/>
          <ac:spMkLst>
            <pc:docMk/>
            <pc:sldMk cId="2587777418" sldId="1057"/>
            <ac:spMk id="5" creationId="{CBF3DA48-13D4-9F66-2FEC-139D76068206}"/>
          </ac:spMkLst>
        </pc:spChg>
        <pc:spChg chg="add del mod ord">
          <ac:chgData name="Cheng Ran" userId="dbeed8448c6bb12c" providerId="LiveId" clId="{8A9DE538-16F6-4CDE-A2BF-404729C1B807}" dt="2022-12-18T10:33:25.615" v="76" actId="478"/>
          <ac:spMkLst>
            <pc:docMk/>
            <pc:sldMk cId="2587777418" sldId="1057"/>
            <ac:spMk id="6" creationId="{21D0F124-DF80-F361-D0D1-9913F08B0BA4}"/>
          </ac:spMkLst>
        </pc:spChg>
      </pc:sldChg>
      <pc:sldChg chg="modSp mod">
        <pc:chgData name="Cheng Ran" userId="dbeed8448c6bb12c" providerId="LiveId" clId="{8A9DE538-16F6-4CDE-A2BF-404729C1B807}" dt="2022-12-18T11:12:36.846" v="401" actId="20577"/>
        <pc:sldMkLst>
          <pc:docMk/>
          <pc:sldMk cId="1102012359" sldId="1059"/>
        </pc:sldMkLst>
        <pc:spChg chg="mod">
          <ac:chgData name="Cheng Ran" userId="dbeed8448c6bb12c" providerId="LiveId" clId="{8A9DE538-16F6-4CDE-A2BF-404729C1B807}" dt="2022-12-18T11:12:36.846" v="401" actId="20577"/>
          <ac:spMkLst>
            <pc:docMk/>
            <pc:sldMk cId="1102012359" sldId="1059"/>
            <ac:spMk id="2" creationId="{336083F1-4413-B318-C0DE-3F0F68F44F43}"/>
          </ac:spMkLst>
        </pc:spChg>
      </pc:sldChg>
      <pc:sldChg chg="modSp mod">
        <pc:chgData name="Cheng Ran" userId="dbeed8448c6bb12c" providerId="LiveId" clId="{8A9DE538-16F6-4CDE-A2BF-404729C1B807}" dt="2022-12-18T11:32:21.375" v="557" actId="207"/>
        <pc:sldMkLst>
          <pc:docMk/>
          <pc:sldMk cId="235607161" sldId="1062"/>
        </pc:sldMkLst>
        <pc:spChg chg="mod">
          <ac:chgData name="Cheng Ran" userId="dbeed8448c6bb12c" providerId="LiveId" clId="{8A9DE538-16F6-4CDE-A2BF-404729C1B807}" dt="2022-12-18T11:32:21.375" v="557" actId="207"/>
          <ac:spMkLst>
            <pc:docMk/>
            <pc:sldMk cId="235607161" sldId="1062"/>
            <ac:spMk id="2" creationId="{54E0B6A1-F894-A17C-A427-7A3E6BC717FA}"/>
          </ac:spMkLst>
        </pc:spChg>
      </pc:sldChg>
      <pc:sldChg chg="modSp mod">
        <pc:chgData name="Cheng Ran" userId="dbeed8448c6bb12c" providerId="LiveId" clId="{8A9DE538-16F6-4CDE-A2BF-404729C1B807}" dt="2022-12-18T11:32:36.824" v="564" actId="20577"/>
        <pc:sldMkLst>
          <pc:docMk/>
          <pc:sldMk cId="331669862" sldId="1063"/>
        </pc:sldMkLst>
        <pc:spChg chg="mod">
          <ac:chgData name="Cheng Ran" userId="dbeed8448c6bb12c" providerId="LiveId" clId="{8A9DE538-16F6-4CDE-A2BF-404729C1B807}" dt="2022-12-18T11:32:36.824" v="564" actId="20577"/>
          <ac:spMkLst>
            <pc:docMk/>
            <pc:sldMk cId="331669862" sldId="1063"/>
            <ac:spMk id="2" creationId="{A25B70CF-C95C-6768-3925-133EFE889B0D}"/>
          </ac:spMkLst>
        </pc:spChg>
      </pc:sldChg>
      <pc:sldChg chg="modSp mod">
        <pc:chgData name="Cheng Ran" userId="dbeed8448c6bb12c" providerId="LiveId" clId="{8A9DE538-16F6-4CDE-A2BF-404729C1B807}" dt="2022-12-18T11:34:53.298" v="565" actId="114"/>
        <pc:sldMkLst>
          <pc:docMk/>
          <pc:sldMk cId="432055802" sldId="1064"/>
        </pc:sldMkLst>
        <pc:spChg chg="mod">
          <ac:chgData name="Cheng Ran" userId="dbeed8448c6bb12c" providerId="LiveId" clId="{8A9DE538-16F6-4CDE-A2BF-404729C1B807}" dt="2022-12-18T11:34:53.298" v="565" actId="114"/>
          <ac:spMkLst>
            <pc:docMk/>
            <pc:sldMk cId="432055802" sldId="1064"/>
            <ac:spMk id="2" creationId="{9D651B77-371B-DAF7-EA86-1ADF0DCA9965}"/>
          </ac:spMkLst>
        </pc:spChg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1927679950" sldId="1073"/>
        </pc:sldMkLst>
      </pc:sldChg>
      <pc:sldChg chg="addSp delSp modSp add mod delAnim modAnim modShow">
        <pc:chgData name="Cheng Ran" userId="dbeed8448c6bb12c" providerId="LiveId" clId="{8A9DE538-16F6-4CDE-A2BF-404729C1B807}" dt="2022-12-18T11:15:15.010" v="410" actId="1076"/>
        <pc:sldMkLst>
          <pc:docMk/>
          <pc:sldMk cId="2276062292" sldId="1073"/>
        </pc:sldMkLst>
        <pc:spChg chg="mod">
          <ac:chgData name="Cheng Ran" userId="dbeed8448c6bb12c" providerId="LiveId" clId="{8A9DE538-16F6-4CDE-A2BF-404729C1B807}" dt="2022-12-18T11:08:42.576" v="377" actId="1076"/>
          <ac:spMkLst>
            <pc:docMk/>
            <pc:sldMk cId="2276062292" sldId="1073"/>
            <ac:spMk id="2" creationId="{336083F1-4413-B318-C0DE-3F0F68F44F43}"/>
          </ac:spMkLst>
        </pc:spChg>
        <pc:spChg chg="add del">
          <ac:chgData name="Cheng Ran" userId="dbeed8448c6bb12c" providerId="LiveId" clId="{8A9DE538-16F6-4CDE-A2BF-404729C1B807}" dt="2022-12-18T10:53:53.061" v="170" actId="22"/>
          <ac:spMkLst>
            <pc:docMk/>
            <pc:sldMk cId="2276062292" sldId="1073"/>
            <ac:spMk id="5" creationId="{A694EACD-D394-F37B-B537-7A4D246D84C3}"/>
          </ac:spMkLst>
        </pc:spChg>
        <pc:spChg chg="add mod">
          <ac:chgData name="Cheng Ran" userId="dbeed8448c6bb12c" providerId="LiveId" clId="{8A9DE538-16F6-4CDE-A2BF-404729C1B807}" dt="2022-12-18T11:00:06.637" v="299" actId="20577"/>
          <ac:spMkLst>
            <pc:docMk/>
            <pc:sldMk cId="2276062292" sldId="1073"/>
            <ac:spMk id="13" creationId="{BED3E919-9FD1-3EFB-1C58-4D52DD56E534}"/>
          </ac:spMkLst>
        </pc:spChg>
        <pc:spChg chg="add mod">
          <ac:chgData name="Cheng Ran" userId="dbeed8448c6bb12c" providerId="LiveId" clId="{8A9DE538-16F6-4CDE-A2BF-404729C1B807}" dt="2022-12-18T11:00:09.762" v="304" actId="20577"/>
          <ac:spMkLst>
            <pc:docMk/>
            <pc:sldMk cId="2276062292" sldId="1073"/>
            <ac:spMk id="14" creationId="{4E642856-596F-C184-783B-D361DF6E32EC}"/>
          </ac:spMkLst>
        </pc:spChg>
        <pc:spChg chg="add mod">
          <ac:chgData name="Cheng Ran" userId="dbeed8448c6bb12c" providerId="LiveId" clId="{8A9DE538-16F6-4CDE-A2BF-404729C1B807}" dt="2022-12-18T11:06:05.173" v="338" actId="1076"/>
          <ac:spMkLst>
            <pc:docMk/>
            <pc:sldMk cId="2276062292" sldId="1073"/>
            <ac:spMk id="21" creationId="{85047B8D-BA6D-0FC3-2A81-268A11F36408}"/>
          </ac:spMkLst>
        </pc:spChg>
        <pc:spChg chg="add del mod">
          <ac:chgData name="Cheng Ran" userId="dbeed8448c6bb12c" providerId="LiveId" clId="{8A9DE538-16F6-4CDE-A2BF-404729C1B807}" dt="2022-12-18T11:06:07.176" v="339" actId="478"/>
          <ac:spMkLst>
            <pc:docMk/>
            <pc:sldMk cId="2276062292" sldId="1073"/>
            <ac:spMk id="22" creationId="{43C2E1BE-7A55-6BC2-DEC5-BADF8BF06657}"/>
          </ac:spMkLst>
        </pc:spChg>
        <pc:spChg chg="add del mod">
          <ac:chgData name="Cheng Ran" userId="dbeed8448c6bb12c" providerId="LiveId" clId="{8A9DE538-16F6-4CDE-A2BF-404729C1B807}" dt="2022-12-18T10:59:10.671" v="289" actId="478"/>
          <ac:spMkLst>
            <pc:docMk/>
            <pc:sldMk cId="2276062292" sldId="1073"/>
            <ac:spMk id="27" creationId="{E81F708C-FE64-BAC2-D7D0-6C83A0877AF3}"/>
          </ac:spMkLst>
        </pc:spChg>
        <pc:spChg chg="add mod">
          <ac:chgData name="Cheng Ran" userId="dbeed8448c6bb12c" providerId="LiveId" clId="{8A9DE538-16F6-4CDE-A2BF-404729C1B807}" dt="2022-12-18T11:05:52.357" v="332" actId="1076"/>
          <ac:spMkLst>
            <pc:docMk/>
            <pc:sldMk cId="2276062292" sldId="1073"/>
            <ac:spMk id="28" creationId="{77942884-BAAD-9B34-2A33-5FFFAAF95F89}"/>
          </ac:spMkLst>
        </pc:spChg>
        <pc:picChg chg="add del mod">
          <ac:chgData name="Cheng Ran" userId="dbeed8448c6bb12c" providerId="LiveId" clId="{8A9DE538-16F6-4CDE-A2BF-404729C1B807}" dt="2022-12-18T10:54:19.521" v="173" actId="478"/>
          <ac:picMkLst>
            <pc:docMk/>
            <pc:sldMk cId="2276062292" sldId="1073"/>
            <ac:picMk id="7" creationId="{AFA5A117-AF08-DDFB-FA8E-4DBE85E7D1C0}"/>
          </ac:picMkLst>
        </pc:picChg>
        <pc:picChg chg="del">
          <ac:chgData name="Cheng Ran" userId="dbeed8448c6bb12c" providerId="LiveId" clId="{8A9DE538-16F6-4CDE-A2BF-404729C1B807}" dt="2022-12-18T10:53:40.293" v="167" actId="478"/>
          <ac:picMkLst>
            <pc:docMk/>
            <pc:sldMk cId="2276062292" sldId="1073"/>
            <ac:picMk id="8" creationId="{78C946B8-2B7E-C2B1-2F31-7EF531CB4117}"/>
          </ac:picMkLst>
        </pc:picChg>
        <pc:picChg chg="add del mod">
          <ac:chgData name="Cheng Ran" userId="dbeed8448c6bb12c" providerId="LiveId" clId="{8A9DE538-16F6-4CDE-A2BF-404729C1B807}" dt="2022-12-18T10:56:41.402" v="252" actId="478"/>
          <ac:picMkLst>
            <pc:docMk/>
            <pc:sldMk cId="2276062292" sldId="1073"/>
            <ac:picMk id="10" creationId="{78CB49BE-0479-48F5-EBF4-B678818E9820}"/>
          </ac:picMkLst>
        </pc:picChg>
        <pc:picChg chg="add del mod">
          <ac:chgData name="Cheng Ran" userId="dbeed8448c6bb12c" providerId="LiveId" clId="{8A9DE538-16F6-4CDE-A2BF-404729C1B807}" dt="2022-12-18T10:56:39.978" v="250" actId="478"/>
          <ac:picMkLst>
            <pc:docMk/>
            <pc:sldMk cId="2276062292" sldId="1073"/>
            <ac:picMk id="12" creationId="{2157622B-7BCD-CEEB-597C-C5F59F4B38FF}"/>
          </ac:picMkLst>
        </pc:picChg>
        <pc:picChg chg="add del mod">
          <ac:chgData name="Cheng Ran" userId="dbeed8448c6bb12c" providerId="LiveId" clId="{8A9DE538-16F6-4CDE-A2BF-404729C1B807}" dt="2022-12-18T11:06:07.176" v="339" actId="478"/>
          <ac:picMkLst>
            <pc:docMk/>
            <pc:sldMk cId="2276062292" sldId="1073"/>
            <ac:picMk id="16" creationId="{F68EEAC9-E750-5864-A7D7-16D6B3717A1A}"/>
          </ac:picMkLst>
        </pc:picChg>
        <pc:picChg chg="add mod">
          <ac:chgData name="Cheng Ran" userId="dbeed8448c6bb12c" providerId="LiveId" clId="{8A9DE538-16F6-4CDE-A2BF-404729C1B807}" dt="2022-12-18T11:06:01.451" v="336" actId="1076"/>
          <ac:picMkLst>
            <pc:docMk/>
            <pc:sldMk cId="2276062292" sldId="1073"/>
            <ac:picMk id="18" creationId="{4EAD858D-070C-B8E9-28BC-69056CECF541}"/>
          </ac:picMkLst>
        </pc:picChg>
        <pc:picChg chg="add mod">
          <ac:chgData name="Cheng Ran" userId="dbeed8448c6bb12c" providerId="LiveId" clId="{8A9DE538-16F6-4CDE-A2BF-404729C1B807}" dt="2022-12-18T10:56:43.158" v="253" actId="1076"/>
          <ac:picMkLst>
            <pc:docMk/>
            <pc:sldMk cId="2276062292" sldId="1073"/>
            <ac:picMk id="19" creationId="{85C5DCAE-2854-016F-0516-A3F2185F48C7}"/>
          </ac:picMkLst>
        </pc:picChg>
        <pc:picChg chg="add mod">
          <ac:chgData name="Cheng Ran" userId="dbeed8448c6bb12c" providerId="LiveId" clId="{8A9DE538-16F6-4CDE-A2BF-404729C1B807}" dt="2022-12-18T10:56:35.644" v="248" actId="1076"/>
          <ac:picMkLst>
            <pc:docMk/>
            <pc:sldMk cId="2276062292" sldId="1073"/>
            <ac:picMk id="20" creationId="{81FAC0F3-0AD1-0B56-9A40-DE068F675F62}"/>
          </ac:picMkLst>
        </pc:picChg>
        <pc:picChg chg="add del mod">
          <ac:chgData name="Cheng Ran" userId="dbeed8448c6bb12c" providerId="LiveId" clId="{8A9DE538-16F6-4CDE-A2BF-404729C1B807}" dt="2022-12-18T10:58:58.063" v="284" actId="478"/>
          <ac:picMkLst>
            <pc:docMk/>
            <pc:sldMk cId="2276062292" sldId="1073"/>
            <ac:picMk id="23" creationId="{24412610-C65C-EAF0-BB40-A02FF6D9AFB7}"/>
          </ac:picMkLst>
        </pc:picChg>
        <pc:picChg chg="add del mod">
          <ac:chgData name="Cheng Ran" userId="dbeed8448c6bb12c" providerId="LiveId" clId="{8A9DE538-16F6-4CDE-A2BF-404729C1B807}" dt="2022-12-18T10:59:11.250" v="290" actId="478"/>
          <ac:picMkLst>
            <pc:docMk/>
            <pc:sldMk cId="2276062292" sldId="1073"/>
            <ac:picMk id="24" creationId="{3777F913-142D-9707-DB72-3C2DBE2E0186}"/>
          </ac:picMkLst>
        </pc:picChg>
        <pc:picChg chg="add del mod">
          <ac:chgData name="Cheng Ran" userId="dbeed8448c6bb12c" providerId="LiveId" clId="{8A9DE538-16F6-4CDE-A2BF-404729C1B807}" dt="2022-12-18T10:58:43.727" v="280" actId="478"/>
          <ac:picMkLst>
            <pc:docMk/>
            <pc:sldMk cId="2276062292" sldId="1073"/>
            <ac:picMk id="25" creationId="{C50F0E62-068F-C58E-16AE-EB135FD08CFD}"/>
          </ac:picMkLst>
        </pc:picChg>
        <pc:picChg chg="add del mod">
          <ac:chgData name="Cheng Ran" userId="dbeed8448c6bb12c" providerId="LiveId" clId="{8A9DE538-16F6-4CDE-A2BF-404729C1B807}" dt="2022-12-18T10:58:56.515" v="283" actId="478"/>
          <ac:picMkLst>
            <pc:docMk/>
            <pc:sldMk cId="2276062292" sldId="1073"/>
            <ac:picMk id="26" creationId="{1F9A0956-EC62-9F2F-CF99-65797494A08B}"/>
          </ac:picMkLst>
        </pc:picChg>
        <pc:picChg chg="add mod">
          <ac:chgData name="Cheng Ran" userId="dbeed8448c6bb12c" providerId="LiveId" clId="{8A9DE538-16F6-4CDE-A2BF-404729C1B807}" dt="2022-12-18T10:59:03.934" v="288" actId="1076"/>
          <ac:picMkLst>
            <pc:docMk/>
            <pc:sldMk cId="2276062292" sldId="1073"/>
            <ac:picMk id="30" creationId="{7C444E24-AA75-FFDE-9F12-E175B89963F5}"/>
          </ac:picMkLst>
        </pc:picChg>
        <pc:picChg chg="add mod">
          <ac:chgData name="Cheng Ran" userId="dbeed8448c6bb12c" providerId="LiveId" clId="{8A9DE538-16F6-4CDE-A2BF-404729C1B807}" dt="2022-12-18T11:05:50.243" v="331" actId="1076"/>
          <ac:picMkLst>
            <pc:docMk/>
            <pc:sldMk cId="2276062292" sldId="1073"/>
            <ac:picMk id="32" creationId="{EFF8B7F9-2F94-BA3A-03DB-DD4AB382E9F3}"/>
          </ac:picMkLst>
        </pc:picChg>
        <pc:picChg chg="add del mod">
          <ac:chgData name="Cheng Ran" userId="dbeed8448c6bb12c" providerId="LiveId" clId="{8A9DE538-16F6-4CDE-A2BF-404729C1B807}" dt="2022-12-18T11:03:46.159" v="319" actId="478"/>
          <ac:picMkLst>
            <pc:docMk/>
            <pc:sldMk cId="2276062292" sldId="1073"/>
            <ac:picMk id="34" creationId="{1191F7EB-3D26-A144-2C2B-DF89E779DE21}"/>
          </ac:picMkLst>
        </pc:picChg>
        <pc:picChg chg="add del mod">
          <ac:chgData name="Cheng Ran" userId="dbeed8448c6bb12c" providerId="LiveId" clId="{8A9DE538-16F6-4CDE-A2BF-404729C1B807}" dt="2022-12-18T11:03:46.159" v="319" actId="478"/>
          <ac:picMkLst>
            <pc:docMk/>
            <pc:sldMk cId="2276062292" sldId="1073"/>
            <ac:picMk id="36" creationId="{1D5E8BDA-843E-1AB9-81F1-207395616297}"/>
          </ac:picMkLst>
        </pc:picChg>
        <pc:picChg chg="add del mod">
          <ac:chgData name="Cheng Ran" userId="dbeed8448c6bb12c" providerId="LiveId" clId="{8A9DE538-16F6-4CDE-A2BF-404729C1B807}" dt="2022-12-18T11:15:11.010" v="405" actId="478"/>
          <ac:picMkLst>
            <pc:docMk/>
            <pc:sldMk cId="2276062292" sldId="1073"/>
            <ac:picMk id="38" creationId="{F1EC9F1C-0A78-32DC-ABF0-527B3A08DB2C}"/>
          </ac:picMkLst>
        </pc:picChg>
        <pc:picChg chg="add del mod">
          <ac:chgData name="Cheng Ran" userId="dbeed8448c6bb12c" providerId="LiveId" clId="{8A9DE538-16F6-4CDE-A2BF-404729C1B807}" dt="2022-12-18T11:15:10.373" v="404" actId="478"/>
          <ac:picMkLst>
            <pc:docMk/>
            <pc:sldMk cId="2276062292" sldId="1073"/>
            <ac:picMk id="40" creationId="{291DA670-A466-D812-6157-8A992F6C3CFC}"/>
          </ac:picMkLst>
        </pc:picChg>
        <pc:picChg chg="add del mod">
          <ac:chgData name="Cheng Ran" userId="dbeed8448c6bb12c" providerId="LiveId" clId="{8A9DE538-16F6-4CDE-A2BF-404729C1B807}" dt="2022-12-18T11:15:11.626" v="406" actId="478"/>
          <ac:picMkLst>
            <pc:docMk/>
            <pc:sldMk cId="2276062292" sldId="1073"/>
            <ac:picMk id="42" creationId="{F3EA4522-76F5-2385-CD00-2CBD4CDD6FA3}"/>
          </ac:picMkLst>
        </pc:picChg>
        <pc:picChg chg="add del mod">
          <ac:chgData name="Cheng Ran" userId="dbeed8448c6bb12c" providerId="LiveId" clId="{8A9DE538-16F6-4CDE-A2BF-404729C1B807}" dt="2022-12-18T11:15:12.087" v="407" actId="478"/>
          <ac:picMkLst>
            <pc:docMk/>
            <pc:sldMk cId="2276062292" sldId="1073"/>
            <ac:picMk id="44" creationId="{98F64B87-4355-4B21-8A72-EBC4721579E4}"/>
          </ac:picMkLst>
        </pc:picChg>
        <pc:picChg chg="add mod">
          <ac:chgData name="Cheng Ran" userId="dbeed8448c6bb12c" providerId="LiveId" clId="{8A9DE538-16F6-4CDE-A2BF-404729C1B807}" dt="2022-12-18T11:15:15.010" v="410" actId="1076"/>
          <ac:picMkLst>
            <pc:docMk/>
            <pc:sldMk cId="2276062292" sldId="1073"/>
            <ac:picMk id="45" creationId="{7025D3F6-ED1A-301C-4AE0-5E7F4281BE92}"/>
          </ac:picMkLst>
        </pc:picChg>
        <pc:picChg chg="del">
          <ac:chgData name="Cheng Ran" userId="dbeed8448c6bb12c" providerId="LiveId" clId="{8A9DE538-16F6-4CDE-A2BF-404729C1B807}" dt="2022-12-18T10:53:40.964" v="168" actId="478"/>
          <ac:picMkLst>
            <pc:docMk/>
            <pc:sldMk cId="2276062292" sldId="1073"/>
            <ac:picMk id="1026" creationId="{F25FEBE2-27A5-056E-85EB-6A39CE7447DC}"/>
          </ac:picMkLst>
        </pc:picChg>
      </pc:sldChg>
      <pc:sldChg chg="del">
        <pc:chgData name="Cheng Ran" userId="dbeed8448c6bb12c" providerId="LiveId" clId="{8A9DE538-16F6-4CDE-A2BF-404729C1B807}" dt="2022-12-11T12:53:14.812" v="2" actId="47"/>
        <pc:sldMkLst>
          <pc:docMk/>
          <pc:sldMk cId="1102334280" sldId="1074"/>
        </pc:sldMkLst>
      </pc:sldChg>
      <pc:sldChg chg="addSp delSp modSp new mod">
        <pc:chgData name="Cheng Ran" userId="dbeed8448c6bb12c" providerId="LiveId" clId="{8A9DE538-16F6-4CDE-A2BF-404729C1B807}" dt="2022-12-19T02:21:28.248" v="732" actId="403"/>
        <pc:sldMkLst>
          <pc:docMk/>
          <pc:sldMk cId="4153241545" sldId="1074"/>
        </pc:sldMkLst>
        <pc:spChg chg="mod">
          <ac:chgData name="Cheng Ran" userId="dbeed8448c6bb12c" providerId="LiveId" clId="{8A9DE538-16F6-4CDE-A2BF-404729C1B807}" dt="2022-12-19T02:15:38.067" v="663" actId="1076"/>
          <ac:spMkLst>
            <pc:docMk/>
            <pc:sldMk cId="4153241545" sldId="1074"/>
            <ac:spMk id="2" creationId="{F385E286-7C34-0E52-3FE5-582D118C5F2B}"/>
          </ac:spMkLst>
        </pc:spChg>
        <pc:spChg chg="mod">
          <ac:chgData name="Cheng Ran" userId="dbeed8448c6bb12c" providerId="LiveId" clId="{8A9DE538-16F6-4CDE-A2BF-404729C1B807}" dt="2022-12-19T02:19:36.439" v="706" actId="1076"/>
          <ac:spMkLst>
            <pc:docMk/>
            <pc:sldMk cId="4153241545" sldId="1074"/>
            <ac:spMk id="3" creationId="{FA81B226-DB2A-3957-D373-7B942E962A5D}"/>
          </ac:spMkLst>
        </pc:spChg>
        <pc:spChg chg="add del mod">
          <ac:chgData name="Cheng Ran" userId="dbeed8448c6bb12c" providerId="LiveId" clId="{8A9DE538-16F6-4CDE-A2BF-404729C1B807}" dt="2022-12-19T02:16:04.893" v="668" actId="22"/>
          <ac:spMkLst>
            <pc:docMk/>
            <pc:sldMk cId="4153241545" sldId="1074"/>
            <ac:spMk id="5" creationId="{5027DA45-F718-92DA-089A-6CEE514A4442}"/>
          </ac:spMkLst>
        </pc:spChg>
        <pc:spChg chg="add mod">
          <ac:chgData name="Cheng Ran" userId="dbeed8448c6bb12c" providerId="LiveId" clId="{8A9DE538-16F6-4CDE-A2BF-404729C1B807}" dt="2022-12-19T02:21:28.248" v="732" actId="403"/>
          <ac:spMkLst>
            <pc:docMk/>
            <pc:sldMk cId="4153241545" sldId="1074"/>
            <ac:spMk id="6" creationId="{76FE8AD8-859D-7EAD-F349-9FB3D519E517}"/>
          </ac:spMkLst>
        </pc:spChg>
        <pc:spChg chg="add mod">
          <ac:chgData name="Cheng Ran" userId="dbeed8448c6bb12c" providerId="LiveId" clId="{8A9DE538-16F6-4CDE-A2BF-404729C1B807}" dt="2022-12-19T02:21:25.550" v="731" actId="1076"/>
          <ac:spMkLst>
            <pc:docMk/>
            <pc:sldMk cId="4153241545" sldId="1074"/>
            <ac:spMk id="8" creationId="{0047192B-3DCD-36E3-E08D-EAC5984B8D74}"/>
          </ac:spMkLst>
        </pc:spChg>
        <pc:picChg chg="add mod">
          <ac:chgData name="Cheng Ran" userId="dbeed8448c6bb12c" providerId="LiveId" clId="{8A9DE538-16F6-4CDE-A2BF-404729C1B807}" dt="2022-12-19T02:21:07.920" v="725" actId="1076"/>
          <ac:picMkLst>
            <pc:docMk/>
            <pc:sldMk cId="4153241545" sldId="1074"/>
            <ac:picMk id="4098" creationId="{4C1DE100-65B5-A8A2-CEB8-9126D11ACDF0}"/>
          </ac:picMkLst>
        </pc:picChg>
        <pc:picChg chg="add mod">
          <ac:chgData name="Cheng Ran" userId="dbeed8448c6bb12c" providerId="LiveId" clId="{8A9DE538-16F6-4CDE-A2BF-404729C1B807}" dt="2022-12-19T02:21:18.867" v="729" actId="1076"/>
          <ac:picMkLst>
            <pc:docMk/>
            <pc:sldMk cId="4153241545" sldId="1074"/>
            <ac:picMk id="4100" creationId="{D9C39E60-23C6-0656-8858-3BF54AD9883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967086C5-CEC5-47F0-83F0-856B364B431D}" type="datetimeFigureOut">
              <a:rPr lang="en-US" altLang="en-US"/>
              <a:t>12/18/2022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20E07255-940D-4BDF-BD2F-B73D8A194996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34487-1A6A-4FE7-847E-D06598E2322B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2D99C-A557-43A7-946E-F176689ED4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5900">
              <a:lnSpc>
                <a:spcPct val="100000"/>
              </a:lnSpc>
            </a:pPr>
            <a:r>
              <a:rPr lang="en-US" altLang="zh-CN" dirty="0">
                <a:sym typeface="+mn-ea"/>
              </a:rPr>
              <a:t>In this chapter, I will introduce how to retrieve data from one table. Just from one table. I will introduce how to retrieve data from multiple table in next chapter.</a:t>
            </a:r>
            <a:endParaRPr lang="en-US" altLang="zh-CN" dirty="0"/>
          </a:p>
          <a:p>
            <a:pPr marL="215900" indent="-215900">
              <a:lnSpc>
                <a:spcPct val="100000"/>
              </a:lnSpc>
            </a:pPr>
            <a:endParaRPr lang="zh-CN" altLang="en-US" dirty="0"/>
          </a:p>
          <a:p>
            <a:pPr marL="215900" indent="-215900">
              <a:lnSpc>
                <a:spcPct val="10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69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43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0" y="2819400"/>
            <a:ext cx="11506200" cy="2806787"/>
          </a:xfrm>
          <a:prstGeom prst="rect">
            <a:avLst/>
          </a:prstGeom>
        </p:spPr>
        <p:txBody>
          <a:bodyPr/>
          <a:lstStyle>
            <a:lvl1pPr algn="l">
              <a:defRPr sz="4600">
                <a:solidFill>
                  <a:srgbClr val="A2424F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715000"/>
            <a:ext cx="11506200" cy="1676400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3000">
                <a:latin typeface="Montserrat" panose="0200050500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838200" y="1981200"/>
            <a:ext cx="12954000" cy="5334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Clr>
                <a:srgbClr val="A2424F"/>
              </a:buClr>
              <a:defRPr>
                <a:latin typeface="Lato" panose="020F0502020204030203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>
                <a:latin typeface="Lato" panose="020F0502020204030203" pitchFamily="34" charset="0"/>
              </a:defRPr>
            </a:lvl2pPr>
            <a:lvl3pPr>
              <a:buClr>
                <a:srgbClr val="F3A999"/>
              </a:buCl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838200" y="330200"/>
            <a:ext cx="12954000" cy="142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 bwMode="auto">
          <a:xfrm flipV="1">
            <a:off x="2895600" y="1214438"/>
            <a:ext cx="0" cy="5867400"/>
          </a:xfrm>
          <a:prstGeom prst="line">
            <a:avLst/>
          </a:prstGeom>
          <a:noFill/>
          <a:ln w="19050" algn="ctr">
            <a:solidFill>
              <a:schemeClr val="accent3">
                <a:alpha val="43921"/>
              </a:schemeClr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0" y="2590800"/>
            <a:ext cx="10058400" cy="3048000"/>
          </a:xfrm>
        </p:spPr>
        <p:txBody>
          <a:bodyPr anchor="ctr"/>
          <a:lstStyle>
            <a:lvl1pPr marL="0" indent="0">
              <a:buNone/>
              <a:defRPr sz="4600">
                <a:solidFill>
                  <a:srgbClr val="A2424F"/>
                </a:solidFill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6736" y="7751742"/>
            <a:ext cx="2966725" cy="438150"/>
          </a:xfrm>
          <a:prstGeom prst="rect">
            <a:avLst/>
          </a:prstGeom>
        </p:spPr>
        <p:txBody>
          <a:bodyPr/>
          <a:lstStyle/>
          <a:p>
            <a:fld id="{71870A07-625F-4141-A252-1CF739E29EFB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3422" y="7885676"/>
            <a:ext cx="5787365" cy="30421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55970" y="7864752"/>
            <a:ext cx="1574430" cy="304216"/>
          </a:xfrm>
        </p:spPr>
        <p:txBody>
          <a:bodyPr/>
          <a:lstStyle/>
          <a:p>
            <a:fld id="{BFD3BF4F-535B-4E63-8066-DB812B2065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12954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7" name="Title Placeholder 3"/>
          <p:cNvSpPr>
            <a:spLocks noGrp="1"/>
          </p:cNvSpPr>
          <p:nvPr>
            <p:ph type="title"/>
          </p:nvPr>
        </p:nvSpPr>
        <p:spPr bwMode="auto">
          <a:xfrm>
            <a:off x="838200" y="330200"/>
            <a:ext cx="1295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2424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5pPr>
      <a:lvl6pPr marL="65341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6pPr>
      <a:lvl7pPr marL="130619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7pPr>
      <a:lvl8pPr marL="195961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8pPr>
      <a:lvl9pPr marL="261239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9pPr>
    </p:titleStyle>
    <p:bodyStyle>
      <a:lvl1pPr marL="335280" indent="-335280" algn="l" rtl="0" eaLnBrk="0" fontAlgn="base" hangingPunct="0">
        <a:spcBef>
          <a:spcPts val="400"/>
        </a:spcBef>
        <a:spcAft>
          <a:spcPts val="200"/>
        </a:spcAft>
        <a:buClr>
          <a:schemeClr val="bg2"/>
        </a:buClr>
        <a:buSzPct val="80000"/>
        <a:buChar char="•"/>
        <a:defRPr sz="3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7705" indent="-352425" algn="l" rtl="0" eaLnBrk="0" fontAlgn="base" hangingPunct="0">
        <a:spcBef>
          <a:spcPts val="400"/>
        </a:spcBef>
        <a:spcAft>
          <a:spcPts val="200"/>
        </a:spcAft>
        <a:buClr>
          <a:srgbClr val="ADD3F7"/>
        </a:buClr>
        <a:buSzPct val="90000"/>
        <a:buFont typeface="Times" panose="02020603050405020304" pitchFamily="18" charset="0"/>
        <a:buChar char="•"/>
        <a:defRPr sz="26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631950" indent="-325755" algn="l" rtl="0" eaLnBrk="0" fontAlgn="base" hangingPunct="0">
        <a:spcBef>
          <a:spcPts val="400"/>
        </a:spcBef>
        <a:spcAft>
          <a:spcPts val="200"/>
        </a:spcAft>
        <a:buClr>
          <a:schemeClr val="tx2"/>
        </a:buClr>
        <a:buSzPct val="90000"/>
        <a:buChar char="•"/>
        <a:defRPr sz="24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284730" indent="-325755" algn="l" rtl="0" eaLnBrk="0" fontAlgn="base" hangingPunct="0">
        <a:spcBef>
          <a:spcPts val="400"/>
        </a:spcBef>
        <a:spcAft>
          <a:spcPts val="200"/>
        </a:spcAft>
        <a:buChar char="–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938780" indent="-325755" algn="l" rtl="0" eaLnBrk="0" fontAlgn="base" hangingPunct="0">
        <a:spcBef>
          <a:spcPts val="400"/>
        </a:spcBef>
        <a:spcAft>
          <a:spcPts val="200"/>
        </a:spcAft>
        <a:buChar char="»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59219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6pPr>
      <a:lvl7pPr marL="424497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7pPr>
      <a:lvl8pPr marL="489839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8pPr>
      <a:lvl9pPr marL="555117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9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61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9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80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58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78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ctrTitle"/>
          </p:nvPr>
        </p:nvSpPr>
        <p:spPr>
          <a:xfrm>
            <a:off x="914400" y="2144056"/>
            <a:ext cx="12801600" cy="1739900"/>
          </a:xfrm>
        </p:spPr>
        <p:txBody>
          <a:bodyPr/>
          <a:lstStyle/>
          <a:p>
            <a:pPr algn="ctr"/>
            <a:br>
              <a:rPr lang="en-US" altLang="en-US" sz="4000" b="1" dirty="0">
                <a:latin typeface="Lato" panose="020F0502020204030203" pitchFamily="34" charset="0"/>
              </a:rPr>
            </a:br>
            <a:r>
              <a:rPr lang="en-US" altLang="en-US" sz="4000" b="1" dirty="0">
                <a:latin typeface="Lato" panose="020F0502020204030203" pitchFamily="34" charset="0"/>
              </a:rPr>
              <a:t>Principles of Database Systems (</a:t>
            </a:r>
            <a: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  <a:t>CS307)</a:t>
            </a:r>
            <a:b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</a:br>
            <a:r>
              <a:rPr lang="en-US" altLang="en-US" sz="3200">
                <a:latin typeface="Lato" panose="020F0502020204030203" pitchFamily="34" charset="0"/>
              </a:rPr>
              <a:t>Lecture </a:t>
            </a:r>
            <a:r>
              <a:rPr lang="en-US" altLang="zh-CN" sz="3200">
                <a:latin typeface="Lato" panose="020F0502020204030203" pitchFamily="34" charset="0"/>
              </a:rPr>
              <a:t>14</a:t>
            </a:r>
            <a:r>
              <a:rPr lang="en-US" altLang="en-US" sz="3200">
                <a:latin typeface="Lato" panose="020F0502020204030203" pitchFamily="34" charset="0"/>
              </a:rPr>
              <a:t>: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en-US" sz="3200" dirty="0">
                <a:latin typeface="Lato" panose="020F0502020204030203" pitchFamily="34" charset="0"/>
              </a:rPr>
              <a:t>Indexing</a:t>
            </a:r>
            <a:endParaRPr lang="en-US" altLang="en-US" sz="3200" b="1" dirty="0">
              <a:solidFill>
                <a:srgbClr val="A2424F"/>
              </a:solidFill>
              <a:latin typeface="Lato" panose="020F0502020204030203" pitchFamily="34" charset="0"/>
            </a:endParaRPr>
          </a:p>
        </p:txBody>
      </p:sp>
      <p:sp>
        <p:nvSpPr>
          <p:cNvPr id="8194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1562100" y="4233206"/>
            <a:ext cx="11506200" cy="1981200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200"/>
              </a:spcAft>
            </a:pPr>
            <a:r>
              <a:rPr lang="de-DE" altLang="zh-CN" sz="3200" b="1" spc="-1" dirty="0">
                <a:latin typeface="Lato" panose="020F0502020204030203"/>
                <a:ea typeface="MS PGothic" panose="020B0600070205080204" pitchFamily="34" charset="-128"/>
              </a:rPr>
              <a:t>Ran </a:t>
            </a:r>
            <a:r>
              <a:rPr lang="en-US" altLang="zh-CN" sz="3200" b="1" spc="-1" dirty="0">
                <a:latin typeface="Lato" panose="020F0502020204030203"/>
                <a:ea typeface="MS PGothic" panose="020B0600070205080204" pitchFamily="34" charset="-128"/>
              </a:rPr>
              <a:t>Cheng</a:t>
            </a:r>
            <a:endParaRPr lang="de-DE" altLang="zh-CN" sz="1000" b="1" spc="-1" dirty="0">
              <a:latin typeface="Lato" panose="020F0502020204030203"/>
              <a:ea typeface="MS PGothic" panose="020B0600070205080204" pitchFamily="34" charset="-128"/>
            </a:endParaRPr>
          </a:p>
          <a:p>
            <a:pPr algn="ctr">
              <a:lnSpc>
                <a:spcPct val="100000"/>
              </a:lnSpc>
              <a:spcAft>
                <a:spcPts val="200"/>
              </a:spcAft>
            </a:pPr>
            <a:endParaRPr lang="de-DE" altLang="zh-CN" sz="2000" spc="-1" dirty="0">
              <a:latin typeface="Lato" panose="020F0502020204030203"/>
              <a:ea typeface="MS PGothic" panose="020B0600070205080204" pitchFamily="34" charset="-128"/>
            </a:endParaRP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Department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Computer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Engineering</a:t>
            </a: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Southern University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Technology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2150" y="6934200"/>
            <a:ext cx="1070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Most contents are from slides made by Stéphane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Faroult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Dr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Yuxin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Ma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and the authors of Database System Concepts (7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Edition).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Their original slides have been modified to adapt to the schedule of CS307 at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SUSTech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F466B-A4D9-A826-EE98-6CEC6A277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9906000" cy="5334000"/>
          </a:xfrm>
        </p:spPr>
        <p:txBody>
          <a:bodyPr/>
          <a:lstStyle/>
          <a:p>
            <a:r>
              <a:rPr lang="en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happens in real life too</a:t>
            </a:r>
          </a:p>
          <a:p>
            <a:pPr lvl="1"/>
            <a:r>
              <a:rPr lang="en-US" dirty="0"/>
              <a:t>English dictionary</a:t>
            </a:r>
          </a:p>
          <a:p>
            <a:pPr lvl="2"/>
            <a:r>
              <a:rPr lang="en-US" dirty="0"/>
              <a:t>The words are sorted in an alphabetical order</a:t>
            </a:r>
          </a:p>
          <a:p>
            <a:pPr lvl="1"/>
            <a:r>
              <a:rPr lang="en-US" dirty="0"/>
              <a:t>Chinese dictionary</a:t>
            </a:r>
          </a:p>
          <a:p>
            <a:pPr lvl="2"/>
            <a:r>
              <a:rPr lang="en-US" dirty="0"/>
              <a:t>The characters are sorted in the alphabetical order of Pinyin</a:t>
            </a:r>
          </a:p>
          <a:p>
            <a:pPr lvl="2"/>
            <a:endParaRPr lang="en-CN" dirty="0"/>
          </a:p>
          <a:p>
            <a:pPr lvl="2"/>
            <a:r>
              <a:rPr lang="en-CN" dirty="0"/>
              <a:t>However, we have other ways of looking up a character</a:t>
            </a:r>
          </a:p>
          <a:p>
            <a:pPr lvl="3"/>
            <a:r>
              <a:rPr lang="en-CN" dirty="0"/>
              <a:t>Radicals (偏旁部首)</a:t>
            </a:r>
          </a:p>
          <a:p>
            <a:pPr lvl="3"/>
            <a:r>
              <a:rPr lang="en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strokes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数笔画</a:t>
            </a:r>
            <a:r>
              <a:rPr lang="en-US" altLang="zh-CN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DE3E4D-304D-61F1-C233-5C848A7F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997A1-A27A-3149-F386-06932E42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649" y="457200"/>
            <a:ext cx="1681136" cy="225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03988-733D-EB54-4642-4E2134BB3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1" r="18421"/>
          <a:stretch/>
        </p:blipFill>
        <p:spPr>
          <a:xfrm>
            <a:off x="10210800" y="499098"/>
            <a:ext cx="1378024" cy="21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4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3CE03D-AF6E-4C51-1BFD-9D48235D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  <a:p>
            <a:pPr lvl="1"/>
            <a:r>
              <a:rPr lang="en-US" dirty="0"/>
              <a:t>An </a:t>
            </a:r>
            <a:r>
              <a:rPr lang="en-US" b="1" dirty="0">
                <a:solidFill>
                  <a:srgbClr val="A2424F"/>
                </a:solidFill>
              </a:rPr>
              <a:t>index</a:t>
            </a:r>
            <a:r>
              <a:rPr lang="en-US" dirty="0"/>
              <a:t> is a </a:t>
            </a:r>
            <a:r>
              <a:rPr lang="en-US" dirty="0">
                <a:solidFill>
                  <a:srgbClr val="A2424F"/>
                </a:solidFill>
              </a:rPr>
              <a:t>data structure</a:t>
            </a:r>
            <a:r>
              <a:rPr lang="en-US" dirty="0"/>
              <a:t> which </a:t>
            </a:r>
            <a:r>
              <a:rPr lang="en-US" u="sng" dirty="0"/>
              <a:t>improves the efficiency of retrieving data</a:t>
            </a:r>
            <a:r>
              <a:rPr lang="en-US" dirty="0"/>
              <a:t> with </a:t>
            </a:r>
            <a:r>
              <a:rPr lang="en-US" u="sng" dirty="0"/>
              <a:t>specific values</a:t>
            </a:r>
            <a:r>
              <a:rPr lang="en-US" dirty="0"/>
              <a:t> from a database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Usually, indices locate a row by a series of location indicators</a:t>
            </a:r>
          </a:p>
          <a:p>
            <a:pPr lvl="2"/>
            <a:r>
              <a:rPr lang="en-US" dirty="0"/>
              <a:t>E.g., (filename, block number, offset)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A245B-66F4-B7D5-1FE8-E62050BD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Index in Databases</a:t>
            </a:r>
          </a:p>
        </p:txBody>
      </p:sp>
    </p:spTree>
    <p:extLst>
      <p:ext uri="{BB962C8B-B14F-4D97-AF65-F5344CB8AC3E}">
        <p14:creationId xmlns:p14="http://schemas.microsoft.com/office/powerpoint/2010/main" val="2726454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3CE03D-AF6E-4C51-1BFD-9D48235D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  <a:p>
            <a:pPr lvl="1"/>
            <a:r>
              <a:rPr lang="en-US" dirty="0"/>
              <a:t>An </a:t>
            </a:r>
            <a:r>
              <a:rPr lang="en-US" b="1" dirty="0">
                <a:solidFill>
                  <a:srgbClr val="A2424F"/>
                </a:solidFill>
              </a:rPr>
              <a:t>index</a:t>
            </a:r>
            <a:r>
              <a:rPr lang="en-US" dirty="0"/>
              <a:t> is a </a:t>
            </a:r>
            <a:r>
              <a:rPr lang="en-US" dirty="0">
                <a:solidFill>
                  <a:srgbClr val="A2424F"/>
                </a:solidFill>
              </a:rPr>
              <a:t>data structure</a:t>
            </a:r>
            <a:r>
              <a:rPr lang="en-US" dirty="0"/>
              <a:t> which </a:t>
            </a:r>
            <a:r>
              <a:rPr lang="en-US" u="sng" dirty="0"/>
              <a:t>improves the efficiency of retrieving data</a:t>
            </a:r>
            <a:r>
              <a:rPr lang="en-US" dirty="0"/>
              <a:t> with </a:t>
            </a:r>
            <a:r>
              <a:rPr lang="en-US" u="sng" dirty="0"/>
              <a:t>specific values</a:t>
            </a:r>
            <a:r>
              <a:rPr lang="en-US" dirty="0"/>
              <a:t> from a database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Usually, indexes locate a row by a series of location indicators</a:t>
            </a:r>
          </a:p>
          <a:p>
            <a:pPr lvl="2"/>
            <a:r>
              <a:rPr lang="en-US" dirty="0"/>
              <a:t>E.g., (filename, block number, offset)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A2424F"/>
                </a:solidFill>
              </a:rPr>
              <a:t>It</a:t>
            </a:r>
            <a:r>
              <a:rPr lang="zh-CN" altLang="en-US" dirty="0">
                <a:solidFill>
                  <a:srgbClr val="A2424F"/>
                </a:solidFill>
              </a:rPr>
              <a:t> </a:t>
            </a:r>
            <a:r>
              <a:rPr lang="en-US" altLang="zh-CN" dirty="0">
                <a:solidFill>
                  <a:srgbClr val="A2424F"/>
                </a:solidFill>
              </a:rPr>
              <a:t>is like indices in books</a:t>
            </a:r>
          </a:p>
          <a:p>
            <a:pPr lvl="2"/>
            <a:r>
              <a:rPr lang="en-US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indicator: (page, row)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A245B-66F4-B7D5-1FE8-E62050BD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Index in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57BFA-FA3E-1283-DE1B-D1A62A70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5022752"/>
            <a:ext cx="1836451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DD3FB-1FFC-3D17-2FEA-2D67F486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4953000"/>
            <a:ext cx="3904527" cy="167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072916-271C-703C-808E-2AA8E679F964}"/>
              </a:ext>
            </a:extLst>
          </p:cNvPr>
          <p:cNvSpPr/>
          <p:nvPr/>
        </p:nvSpPr>
        <p:spPr bwMode="auto">
          <a:xfrm>
            <a:off x="8444753" y="6424246"/>
            <a:ext cx="668991" cy="279113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977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5EE87E-BF00-EBEF-2307-001D2841E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Actually, we have been benefited from </a:t>
            </a:r>
            <a:r>
              <a:rPr lang="en-US" altLang="zh-CN" dirty="0"/>
              <a:t>indices</a:t>
            </a:r>
            <a:r>
              <a:rPr lang="en-CN" dirty="0"/>
              <a:t> off-the-shelf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pPr lvl="1"/>
            <a:r>
              <a:rPr lang="en-CN" dirty="0"/>
              <a:t>In PostgreSQL, indexes are built </a:t>
            </a:r>
            <a:r>
              <a:rPr lang="en-CN" u="sng" dirty="0"/>
              <a:t>automatically</a:t>
            </a:r>
            <a:r>
              <a:rPr lang="en-CN" dirty="0"/>
              <a:t> on columns with 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primary key</a:t>
            </a:r>
            <a:r>
              <a:rPr lang="en-CN" dirty="0"/>
              <a:t>  or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en-CN" dirty="0"/>
              <a:t>  constraints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059F66-7245-EC97-1929-DCAC4E5C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Index in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25248-53B5-FA88-6ECD-E43002DF9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2971800"/>
            <a:ext cx="6680200" cy="800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349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0FDE7-E9FE-9A15-919E-104126184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 a table with no index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6F8B8A-F96B-2A26-25D2-8DB284CB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on Using Indexes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B92A5-F88F-3B56-7950-09BB56E9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90800"/>
            <a:ext cx="7404100" cy="226048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251B2201-2395-C886-F887-F63402890E5F}"/>
              </a:ext>
            </a:extLst>
          </p:cNvPr>
          <p:cNvSpPr/>
          <p:nvPr/>
        </p:nvSpPr>
        <p:spPr bwMode="auto">
          <a:xfrm>
            <a:off x="7961927" y="3378142"/>
            <a:ext cx="560745" cy="6858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8DE375-596F-8303-1D6B-78D024245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133" y="1663642"/>
            <a:ext cx="444743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18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E45F4-8459-A108-1D2C-B9C045589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7924800" cy="5334000"/>
          </a:xfrm>
        </p:spPr>
        <p:txBody>
          <a:bodyPr/>
          <a:lstStyle/>
          <a:p>
            <a:r>
              <a:rPr lang="en-US" dirty="0"/>
              <a:t>Check the performance on retrieving data</a:t>
            </a:r>
          </a:p>
          <a:p>
            <a:pPr lvl="1"/>
            <a:r>
              <a:rPr lang="en-US" dirty="0"/>
              <a:t>Significant difference between queries on the two tables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1DB8F-0C48-2019-F750-297DFF38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on Using Indexes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DBAC5-F614-EF13-04C7-4EE3149B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204143"/>
            <a:ext cx="11625306" cy="2044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2788F-95A8-2266-25A8-F4D33122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653" y="6349489"/>
            <a:ext cx="10839053" cy="1538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34D3D2-BBD3-12E9-5035-A9F6A9C9BF3B}"/>
              </a:ext>
            </a:extLst>
          </p:cNvPr>
          <p:cNvSpPr/>
          <p:nvPr/>
        </p:nvSpPr>
        <p:spPr bwMode="auto">
          <a:xfrm>
            <a:off x="2688453" y="5969288"/>
            <a:ext cx="2438400" cy="22933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585EB-2B5B-FE2D-5375-25E89E628981}"/>
              </a:ext>
            </a:extLst>
          </p:cNvPr>
          <p:cNvSpPr/>
          <p:nvPr/>
        </p:nvSpPr>
        <p:spPr bwMode="auto">
          <a:xfrm>
            <a:off x="3453055" y="7626638"/>
            <a:ext cx="2438400" cy="22933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75F57-0A26-2A89-2FC2-85B971CDF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-92953"/>
            <a:ext cx="5673122" cy="4411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69109E-DA2D-2E2F-E86F-811671EF5FFB}"/>
              </a:ext>
            </a:extLst>
          </p:cNvPr>
          <p:cNvSpPr txBox="1"/>
          <p:nvPr/>
        </p:nvSpPr>
        <p:spPr>
          <a:xfrm>
            <a:off x="685800" y="4872328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Query 1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(on </a:t>
            </a:r>
            <a:r>
              <a:rPr lang="en-US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movies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EB090-B804-50E6-CD1C-166A2CA79235}"/>
              </a:ext>
            </a:extLst>
          </p:cNvPr>
          <p:cNvSpPr txBox="1"/>
          <p:nvPr/>
        </p:nvSpPr>
        <p:spPr>
          <a:xfrm>
            <a:off x="186645" y="6763033"/>
            <a:ext cx="2903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Query 2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(on </a:t>
            </a:r>
            <a:r>
              <a:rPr lang="en-US" sz="2000" dirty="0" err="1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movies_no_index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98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A1435D-5983-F685-8F76-5A2B96461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no index on a column (or several columns), we can create one manually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B75AD2-8AEB-3AF3-CEE3-E70FE2C0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on Using Indexes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DC3C3-BFB4-3C5C-6DA1-DEF47BF1C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2819400"/>
            <a:ext cx="513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E0F691-AB6D-1BE6-E49C-895E605F0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In terms of storage structure, is the index completely separated with the data records?</a:t>
            </a:r>
          </a:p>
          <a:p>
            <a:pPr lvl="1"/>
            <a:r>
              <a:rPr lang="en-US" dirty="0"/>
              <a:t>No ⇒ </a:t>
            </a:r>
            <a:r>
              <a:rPr lang="en-US" b="1" dirty="0">
                <a:solidFill>
                  <a:srgbClr val="A2424F"/>
                </a:solidFill>
              </a:rPr>
              <a:t>Integrated index</a:t>
            </a:r>
          </a:p>
          <a:p>
            <a:pPr lvl="2"/>
            <a:r>
              <a:rPr lang="en-US" dirty="0"/>
              <a:t>Primary Key Indices in a MySQL </a:t>
            </a:r>
            <a:r>
              <a:rPr lang="en-US" dirty="0" err="1"/>
              <a:t>InnoDB</a:t>
            </a:r>
            <a:r>
              <a:rPr lang="en-US" dirty="0"/>
              <a:t> database</a:t>
            </a:r>
          </a:p>
          <a:p>
            <a:pPr lvl="2"/>
            <a:r>
              <a:rPr lang="en-US" altLang="zh-CN" dirty="0"/>
              <a:t>Primary Key Indices </a:t>
            </a:r>
            <a:r>
              <a:rPr lang="en-US" dirty="0"/>
              <a:t>in a SQL Server database</a:t>
            </a:r>
          </a:p>
          <a:p>
            <a:pPr lvl="1"/>
            <a:r>
              <a:rPr lang="en-US" dirty="0"/>
              <a:t>Yes ⇒ </a:t>
            </a:r>
            <a:r>
              <a:rPr lang="en-US" b="1" dirty="0">
                <a:solidFill>
                  <a:srgbClr val="A2424F"/>
                </a:solidFill>
              </a:rPr>
              <a:t>External index</a:t>
            </a:r>
          </a:p>
          <a:p>
            <a:pPr lvl="2"/>
            <a:r>
              <a:rPr lang="en-US" dirty="0"/>
              <a:t>Indices in a PostgreSQL database</a:t>
            </a:r>
          </a:p>
          <a:p>
            <a:pPr lvl="2"/>
            <a:r>
              <a:rPr lang="en-US" altLang="zh-CN" dirty="0"/>
              <a:t>Indices</a:t>
            </a:r>
            <a:r>
              <a:rPr lang="en-US" dirty="0"/>
              <a:t> in a MySQL </a:t>
            </a:r>
            <a:r>
              <a:rPr lang="en-US" dirty="0" err="1"/>
              <a:t>MyISAM</a:t>
            </a:r>
            <a:r>
              <a:rPr lang="en-US" dirty="0"/>
              <a:t> database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8410F0-B234-14ED-57D3-AE34EDE6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Taxonomy</a:t>
            </a:r>
          </a:p>
        </p:txBody>
      </p:sp>
    </p:spTree>
    <p:extLst>
      <p:ext uri="{BB962C8B-B14F-4D97-AF65-F5344CB8AC3E}">
        <p14:creationId xmlns:p14="http://schemas.microsoft.com/office/powerpoint/2010/main" val="3910791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24A9AD-3211-4DA0-142C-116FCFB3B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2) Does the index specify the order in which records are stored in the data file? </a:t>
            </a:r>
          </a:p>
          <a:p>
            <a:pPr lvl="1"/>
            <a:r>
              <a:rPr lang="en-US" dirty="0"/>
              <a:t>Yes ⇒ </a:t>
            </a:r>
            <a:r>
              <a:rPr lang="en-US" b="1" dirty="0">
                <a:solidFill>
                  <a:srgbClr val="A2424F"/>
                </a:solidFill>
              </a:rPr>
              <a:t>Clustered index</a:t>
            </a:r>
            <a:r>
              <a:rPr lang="en-US" dirty="0"/>
              <a:t> (a.k.a. primary index)</a:t>
            </a:r>
          </a:p>
          <a:p>
            <a:pPr lvl="1"/>
            <a:r>
              <a:rPr lang="en-US" dirty="0"/>
              <a:t>No ⇒ </a:t>
            </a:r>
            <a:r>
              <a:rPr lang="en-US" b="1" dirty="0">
                <a:solidFill>
                  <a:srgbClr val="A2424F"/>
                </a:solidFill>
              </a:rPr>
              <a:t>Non-clustered index</a:t>
            </a:r>
            <a:r>
              <a:rPr lang="en-US" dirty="0"/>
              <a:t> (a.k.a. secondary index)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6AD102-13EB-9DB0-F7CC-15596BD5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Taxonomy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CF255963-EC9F-D9AA-0447-E2170BDBB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114800"/>
            <a:ext cx="6990066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D94749-AA67-75A9-C313-38CC06D2732E}"/>
              </a:ext>
            </a:extLst>
          </p:cNvPr>
          <p:cNvSpPr/>
          <p:nvPr/>
        </p:nvSpPr>
        <p:spPr>
          <a:xfrm>
            <a:off x="838200" y="5654247"/>
            <a:ext cx="57519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A</a:t>
            </a:r>
            <a:r>
              <a:rPr lang="zh-CN" altLang="en-US" sz="2000" dirty="0">
                <a:solidFill>
                  <a:srgbClr val="A2424F"/>
                </a:solidFill>
                <a:latin typeface="Lato" panose="020F0502020204030203" pitchFamily="34" charset="77"/>
              </a:rPr>
              <a:t> </a:t>
            </a: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secondary index on the column “salary”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Index record points to a </a:t>
            </a: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bucket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that contains </a:t>
            </a:r>
            <a:r>
              <a:rPr lang="en-US" altLang="zh-CN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pointers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to all the actual records with that </a:t>
            </a:r>
            <a:r>
              <a:rPr lang="en-US" altLang="zh-CN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particular search-key value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Secondary indices have to be </a:t>
            </a:r>
            <a:r>
              <a:rPr lang="en-US" altLang="zh-CN" sz="2000" b="1" dirty="0">
                <a:solidFill>
                  <a:srgbClr val="A2424F"/>
                </a:solidFill>
                <a:latin typeface="Lato" panose="020F0502020204030203" pitchFamily="34" charset="77"/>
              </a:rPr>
              <a:t>dense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E1E55F-376B-6390-05F2-30E8EF3C9D45}"/>
              </a:ext>
            </a:extLst>
          </p:cNvPr>
          <p:cNvSpPr/>
          <p:nvPr/>
        </p:nvSpPr>
        <p:spPr bwMode="auto">
          <a:xfrm>
            <a:off x="11887200" y="4267200"/>
            <a:ext cx="914400" cy="304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A2424F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Salary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213FE-8859-61C7-9CA3-5389641BE7A4}"/>
              </a:ext>
            </a:extLst>
          </p:cNvPr>
          <p:cNvSpPr/>
          <p:nvPr/>
        </p:nvSpPr>
        <p:spPr bwMode="auto">
          <a:xfrm>
            <a:off x="12009904" y="4614746"/>
            <a:ext cx="668991" cy="2700454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186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39A691-7E7D-4325-295D-134F4C021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3) Does every search key in the data file correspond to an index entry? </a:t>
            </a:r>
          </a:p>
          <a:p>
            <a:pPr lvl="1"/>
            <a:r>
              <a:rPr lang="en-US" dirty="0"/>
              <a:t>Yes ⇒ </a:t>
            </a:r>
            <a:r>
              <a:rPr lang="en-US" b="1" dirty="0">
                <a:solidFill>
                  <a:srgbClr val="A2424F"/>
                </a:solidFill>
              </a:rPr>
              <a:t>Dense Index </a:t>
            </a:r>
          </a:p>
          <a:p>
            <a:pPr lvl="1"/>
            <a:r>
              <a:rPr lang="en-US" dirty="0"/>
              <a:t>No ⇒ </a:t>
            </a:r>
            <a:r>
              <a:rPr lang="en-US" b="1" dirty="0">
                <a:solidFill>
                  <a:srgbClr val="A2424F"/>
                </a:solidFill>
              </a:rPr>
              <a:t>Sparse Index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578DA-4D0F-144C-A4CC-02CB631F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Taxonomy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E526C21-9659-C06A-7A6F-86BCE517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3" y="3953417"/>
            <a:ext cx="6700837" cy="3254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86CB1BC-7B9A-010F-3BF4-0CD2DD2E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370" y="3953417"/>
            <a:ext cx="6441940" cy="296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DE237-6C66-E8B0-B6D0-A3AC5F0126CF}"/>
              </a:ext>
            </a:extLst>
          </p:cNvPr>
          <p:cNvSpPr txBox="1"/>
          <p:nvPr/>
        </p:nvSpPr>
        <p:spPr>
          <a:xfrm>
            <a:off x="2514600" y="73152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</a:rPr>
              <a:t>Dense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F1510-FD9C-9929-B356-E7AC59F5E554}"/>
              </a:ext>
            </a:extLst>
          </p:cNvPr>
          <p:cNvSpPr txBox="1"/>
          <p:nvPr/>
        </p:nvSpPr>
        <p:spPr>
          <a:xfrm>
            <a:off x="9874405" y="73152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</a:rPr>
              <a:t>Sparse Index</a:t>
            </a:r>
          </a:p>
        </p:txBody>
      </p:sp>
    </p:spTree>
    <p:extLst>
      <p:ext uri="{BB962C8B-B14F-4D97-AF65-F5344CB8AC3E}">
        <p14:creationId xmlns:p14="http://schemas.microsoft.com/office/powerpoint/2010/main" val="241979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385E286-7C34-0E52-3FE5-582D118C5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0" y="685800"/>
            <a:ext cx="6324600" cy="1295400"/>
          </a:xfrm>
        </p:spPr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年，一觉醒来，梅西输了</a:t>
            </a:r>
            <a:endParaRPr lang="en-US" altLang="zh-CN" dirty="0"/>
          </a:p>
          <a:p>
            <a:r>
              <a:rPr lang="zh-CN" altLang="en-US" dirty="0"/>
              <a:t>昨天，看到最后，热泪盈眶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81B226-DB2A-3957-D373-7B942E96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2954000" cy="1422400"/>
          </a:xfrm>
        </p:spPr>
        <p:txBody>
          <a:bodyPr/>
          <a:lstStyle/>
          <a:p>
            <a:r>
              <a:rPr lang="zh-CN" altLang="en-US" dirty="0"/>
              <a:t>关于阿根廷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C1DE100-65B5-A8A2-CEB8-9126D11A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369593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FE8AD8-859D-7EAD-F349-9FB3D519E517}"/>
              </a:ext>
            </a:extLst>
          </p:cNvPr>
          <p:cNvSpPr txBox="1"/>
          <p:nvPr/>
        </p:nvSpPr>
        <p:spPr>
          <a:xfrm>
            <a:off x="4800600" y="1981200"/>
            <a:ext cx="88392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埃米利亚诺</a:t>
            </a:r>
            <a:r>
              <a:rPr lang="en-US" altLang="zh-CN" sz="3200" dirty="0"/>
              <a:t>·</a:t>
            </a:r>
            <a:r>
              <a:rPr lang="zh-CN" altLang="en-US" sz="3200" dirty="0"/>
              <a:t>马丁内斯： </a:t>
            </a:r>
            <a:r>
              <a:rPr lang="en-US" altLang="zh-CN" sz="3200" dirty="0"/>
              <a:t>18</a:t>
            </a:r>
            <a:r>
              <a:rPr lang="zh-CN" altLang="en-US" sz="3200" dirty="0"/>
              <a:t>岁加入阿森纳，但此后一直被外租，长期踢英冠； </a:t>
            </a:r>
            <a:r>
              <a:rPr lang="en-US" altLang="zh-CN" sz="3200" dirty="0"/>
              <a:t>28</a:t>
            </a:r>
            <a:r>
              <a:rPr lang="zh-CN" altLang="en-US" sz="3200" dirty="0"/>
              <a:t>岁，真正踢上英超联赛； </a:t>
            </a:r>
            <a:r>
              <a:rPr lang="en-US" altLang="zh-CN" sz="3200" dirty="0"/>
              <a:t>29</a:t>
            </a:r>
            <a:r>
              <a:rPr lang="zh-CN" altLang="en-US" sz="3200" dirty="0"/>
              <a:t>岁，首次入选阿根廷国家队，捧起美洲杯冠军； </a:t>
            </a:r>
            <a:r>
              <a:rPr lang="en-US" altLang="zh-CN" sz="3200" dirty="0"/>
              <a:t>30</a:t>
            </a:r>
            <a:r>
              <a:rPr lang="zh-CN" altLang="en-US" sz="3200" dirty="0"/>
              <a:t>岁，代表阿根廷出征世界杯，决赛最后时刻扑出法国准绝杀，点球大战中又扑出一个关键点球，捧起世界杯冠军。</a:t>
            </a:r>
            <a:br>
              <a:rPr lang="en-US" altLang="zh-CN" sz="3600" dirty="0"/>
            </a:br>
            <a:endParaRPr lang="en-US" altLang="zh-CN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47192B-3DCD-36E3-E08D-EAC5984B8D74}"/>
              </a:ext>
            </a:extLst>
          </p:cNvPr>
          <p:cNvSpPr txBox="1"/>
          <p:nvPr/>
        </p:nvSpPr>
        <p:spPr>
          <a:xfrm>
            <a:off x="5486400" y="5334000"/>
            <a:ext cx="4953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A242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“谁终将声震人间，必长久深自缄默；谁终将点燃闪电，必长久如云漂泊。” </a:t>
            </a:r>
            <a:r>
              <a:rPr lang="en-US" altLang="zh-CN" b="1" dirty="0">
                <a:solidFill>
                  <a:srgbClr val="A2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zh-CN" altLang="en-US" b="1" dirty="0">
                <a:solidFill>
                  <a:srgbClr val="A2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弗里德里希</a:t>
            </a:r>
            <a:r>
              <a:rPr lang="en-US" altLang="zh-CN" b="1" dirty="0">
                <a:solidFill>
                  <a:srgbClr val="A2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zh-CN" altLang="en-US" b="1" dirty="0">
                <a:solidFill>
                  <a:srgbClr val="A2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威廉</a:t>
            </a:r>
            <a:r>
              <a:rPr lang="en-US" altLang="zh-CN" b="1" dirty="0">
                <a:solidFill>
                  <a:srgbClr val="A2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zh-CN" altLang="en-US" b="1" dirty="0">
                <a:solidFill>
                  <a:srgbClr val="A242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尼采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9C39E60-23C6-0656-8858-3BF54AD98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5943600"/>
            <a:ext cx="2895600" cy="162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24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4F6C48-B83B-E35A-FAA1-1306A66D9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 </a:t>
            </a:r>
            <a:r>
              <a:rPr lang="es-ES" dirty="0" err="1"/>
              <a:t>contain</a:t>
            </a:r>
            <a:r>
              <a:rPr lang="es-ES" dirty="0"/>
              <a:t> more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attribute</a:t>
            </a:r>
            <a:r>
              <a:rPr lang="es-ES" dirty="0"/>
              <a:t>? </a:t>
            </a:r>
          </a:p>
          <a:p>
            <a:pPr lvl="1"/>
            <a:r>
              <a:rPr lang="en-US" dirty="0"/>
              <a:t>Yes ⇒ </a:t>
            </a:r>
            <a:r>
              <a:rPr lang="en-US" b="1" dirty="0">
                <a:solidFill>
                  <a:srgbClr val="A2424F"/>
                </a:solidFill>
              </a:rPr>
              <a:t>Multi-key index</a:t>
            </a:r>
            <a:r>
              <a:rPr lang="en-US" dirty="0"/>
              <a:t> (Multi-column index)</a:t>
            </a:r>
          </a:p>
          <a:p>
            <a:pPr lvl="1"/>
            <a:r>
              <a:rPr lang="en-US" dirty="0"/>
              <a:t>No ⇒ </a:t>
            </a:r>
            <a:r>
              <a:rPr lang="en-US" b="1" dirty="0">
                <a:solidFill>
                  <a:srgbClr val="A2424F"/>
                </a:solidFill>
              </a:rPr>
              <a:t>Single-key index</a:t>
            </a:r>
            <a:r>
              <a:rPr lang="en-US" dirty="0"/>
              <a:t> (Single-column index)</a:t>
            </a:r>
          </a:p>
          <a:p>
            <a:pPr lvl="2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mainly focus on single-key index for now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A51E48-8877-A1BB-F991-89C7CEAF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Taxonomy</a:t>
            </a:r>
          </a:p>
        </p:txBody>
      </p:sp>
    </p:spTree>
    <p:extLst>
      <p:ext uri="{BB962C8B-B14F-4D97-AF65-F5344CB8AC3E}">
        <p14:creationId xmlns:p14="http://schemas.microsoft.com/office/powerpoint/2010/main" val="1685285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591F05-B40A-1A4A-0834-C915B9771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Structures for Indexes</a:t>
            </a:r>
            <a:endParaRPr lang="en-US" dirty="0"/>
          </a:p>
          <a:p>
            <a:pPr lvl="1"/>
            <a:r>
              <a:rPr lang="en-US" b="1" dirty="0">
                <a:solidFill>
                  <a:srgbClr val="A2424F"/>
                </a:solidFill>
              </a:rPr>
              <a:t>B</a:t>
            </a:r>
            <a:r>
              <a:rPr lang="en-US" altLang="zh-CN" b="1" dirty="0">
                <a:solidFill>
                  <a:srgbClr val="A2424F"/>
                </a:solidFill>
              </a:rPr>
              <a:t>-tree, </a:t>
            </a:r>
            <a:r>
              <a:rPr lang="en-US" b="1" dirty="0">
                <a:solidFill>
                  <a:srgbClr val="A2424F"/>
                </a:solidFill>
              </a:rPr>
              <a:t>B</a:t>
            </a:r>
            <a:r>
              <a:rPr lang="en-US" altLang="zh-CN" b="1" dirty="0">
                <a:solidFill>
                  <a:srgbClr val="A2424F"/>
                </a:solidFill>
              </a:rPr>
              <a:t>+-tree</a:t>
            </a:r>
          </a:p>
          <a:p>
            <a:pPr lvl="2"/>
            <a:r>
              <a:rPr lang="en-US" dirty="0"/>
              <a:t>Very famous data structures for building indexes</a:t>
            </a:r>
          </a:p>
          <a:p>
            <a:pPr lvl="1"/>
            <a:r>
              <a:rPr lang="en-US" b="1" dirty="0">
                <a:solidFill>
                  <a:srgbClr val="A2424F"/>
                </a:solidFill>
              </a:rPr>
              <a:t>Hash table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6CE5D-85E0-7525-13F5-5CC2D58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62197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33EAE-4CD2-3E86-35BD-8F3E66C6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B-tree of order m satisfies that </a:t>
            </a:r>
          </a:p>
          <a:p>
            <a:pPr lvl="1"/>
            <a:r>
              <a:rPr lang="en-US" sz="2400" dirty="0"/>
              <a:t>For every node, </a:t>
            </a:r>
            <a:r>
              <a:rPr lang="en-US" sz="2400" dirty="0">
                <a:solidFill>
                  <a:srgbClr val="1086B9"/>
                </a:solidFill>
              </a:rPr>
              <a:t># of children = # of keys + 1</a:t>
            </a:r>
            <a:r>
              <a:rPr lang="en-US" sz="2400" dirty="0"/>
              <a:t> 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(</a:t>
            </a:r>
            <a:r>
              <a:rPr lang="en-US" sz="2400" b="1" dirty="0">
                <a:solidFill>
                  <a:srgbClr val="A2424F"/>
                </a:solidFill>
              </a:rPr>
              <a:t>Ordered</a:t>
            </a:r>
            <a:r>
              <a:rPr lang="en-US" sz="2400" b="1" dirty="0"/>
              <a:t>)</a:t>
            </a:r>
            <a:r>
              <a:rPr lang="en-US" sz="2400" dirty="0"/>
              <a:t> For a node containing </a:t>
            </a:r>
            <a:r>
              <a:rPr lang="en-US" sz="2400" dirty="0">
                <a:solidFill>
                  <a:srgbClr val="1086B9"/>
                </a:solidFill>
              </a:rPr>
              <a:t>n</a:t>
            </a:r>
            <a:r>
              <a:rPr lang="en-US" sz="2400" dirty="0"/>
              <a:t> keys </a:t>
            </a:r>
            <a:r>
              <a:rPr lang="en-US" sz="2400" dirty="0">
                <a:solidFill>
                  <a:srgbClr val="1086B9"/>
                </a:solidFill>
              </a:rPr>
              <a:t>(K</a:t>
            </a:r>
            <a:r>
              <a:rPr lang="en-US" sz="2400" baseline="-25000" dirty="0">
                <a:solidFill>
                  <a:srgbClr val="1086B9"/>
                </a:solidFill>
              </a:rPr>
              <a:t>1</a:t>
            </a:r>
            <a:r>
              <a:rPr lang="en-US" sz="2400" dirty="0">
                <a:solidFill>
                  <a:srgbClr val="1086B9"/>
                </a:solidFill>
              </a:rPr>
              <a:t> &lt;K</a:t>
            </a:r>
            <a:r>
              <a:rPr lang="en-US" sz="2400" baseline="-25000" dirty="0">
                <a:solidFill>
                  <a:srgbClr val="1086B9"/>
                </a:solidFill>
              </a:rPr>
              <a:t>2</a:t>
            </a:r>
            <a:r>
              <a:rPr lang="en-US" sz="2400" dirty="0">
                <a:solidFill>
                  <a:srgbClr val="1086B9"/>
                </a:solidFill>
              </a:rPr>
              <a:t> &lt;K</a:t>
            </a:r>
            <a:r>
              <a:rPr lang="en-US" sz="2400" baseline="-25000" dirty="0">
                <a:solidFill>
                  <a:srgbClr val="1086B9"/>
                </a:solidFill>
              </a:rPr>
              <a:t>3</a:t>
            </a:r>
            <a:r>
              <a:rPr lang="en-US" sz="2400" dirty="0">
                <a:solidFill>
                  <a:srgbClr val="1086B9"/>
                </a:solidFill>
              </a:rPr>
              <a:t> &lt;···&lt;</a:t>
            </a:r>
            <a:r>
              <a:rPr lang="en-US" sz="2400" dirty="0" err="1">
                <a:solidFill>
                  <a:srgbClr val="1086B9"/>
                </a:solidFill>
              </a:rPr>
              <a:t>K</a:t>
            </a:r>
            <a:r>
              <a:rPr lang="en-US" sz="2400" baseline="-25000" dirty="0" err="1">
                <a:solidFill>
                  <a:srgbClr val="1086B9"/>
                </a:solidFill>
              </a:rPr>
              <a:t>n</a:t>
            </a:r>
            <a:r>
              <a:rPr lang="en-US" sz="2400" dirty="0">
                <a:solidFill>
                  <a:srgbClr val="1086B9"/>
                </a:solidFill>
              </a:rPr>
              <a:t>)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1086B9"/>
                </a:solidFill>
              </a:rPr>
              <a:t>n+1</a:t>
            </a:r>
            <a:r>
              <a:rPr lang="en-US" sz="2400" dirty="0"/>
              <a:t> children (pointed by </a:t>
            </a:r>
            <a:r>
              <a:rPr lang="en-US" sz="2400" dirty="0">
                <a:solidFill>
                  <a:srgbClr val="1086B9"/>
                </a:solidFill>
              </a:rPr>
              <a:t>P</a:t>
            </a:r>
            <a:r>
              <a:rPr lang="en-US" sz="2400" baseline="-25000" dirty="0">
                <a:solidFill>
                  <a:srgbClr val="1086B9"/>
                </a:solidFill>
              </a:rPr>
              <a:t>0</a:t>
            </a:r>
            <a:r>
              <a:rPr lang="en-US" sz="2400" dirty="0">
                <a:solidFill>
                  <a:srgbClr val="1086B9"/>
                </a:solidFill>
              </a:rPr>
              <a:t>, P</a:t>
            </a:r>
            <a:r>
              <a:rPr lang="en-US" sz="2400" baseline="-25000" dirty="0">
                <a:solidFill>
                  <a:srgbClr val="1086B9"/>
                </a:solidFill>
              </a:rPr>
              <a:t>1</a:t>
            </a:r>
            <a:r>
              <a:rPr lang="en-US" sz="2400" dirty="0">
                <a:solidFill>
                  <a:srgbClr val="1086B9"/>
                </a:solidFill>
              </a:rPr>
              <a:t>, P</a:t>
            </a:r>
            <a:r>
              <a:rPr lang="en-US" sz="2400" baseline="-25000" dirty="0">
                <a:solidFill>
                  <a:srgbClr val="1086B9"/>
                </a:solidFill>
              </a:rPr>
              <a:t>2</a:t>
            </a:r>
            <a:r>
              <a:rPr lang="en-US" sz="2400" dirty="0">
                <a:solidFill>
                  <a:srgbClr val="1086B9"/>
                </a:solidFill>
              </a:rPr>
              <a:t>, . . . , </a:t>
            </a:r>
            <a:r>
              <a:rPr lang="en-US" sz="2400" dirty="0" err="1">
                <a:solidFill>
                  <a:srgbClr val="1086B9"/>
                </a:solidFill>
              </a:rPr>
              <a:t>P</a:t>
            </a:r>
            <a:r>
              <a:rPr lang="en-US" sz="2400" baseline="-25000" dirty="0" err="1">
                <a:solidFill>
                  <a:srgbClr val="1086B9"/>
                </a:solidFill>
              </a:rPr>
              <a:t>n</a:t>
            </a:r>
            <a:r>
              <a:rPr lang="en-US" sz="2400" dirty="0"/>
              <a:t>), any key </a:t>
            </a:r>
            <a:r>
              <a:rPr lang="en-US" sz="2400" dirty="0" err="1">
                <a:solidFill>
                  <a:srgbClr val="1086B9"/>
                </a:solidFill>
              </a:rPr>
              <a:t>k</a:t>
            </a:r>
            <a:r>
              <a:rPr lang="en-US" sz="2400" baseline="-25000" dirty="0" err="1">
                <a:solidFill>
                  <a:srgbClr val="1086B9"/>
                </a:solidFill>
              </a:rPr>
              <a:t>sub</a:t>
            </a:r>
            <a:r>
              <a:rPr lang="en-US" sz="2400" baseline="-25000" dirty="0">
                <a:solidFill>
                  <a:srgbClr val="1086B9"/>
                </a:solidFill>
              </a:rPr>
              <a:t> </a:t>
            </a:r>
            <a:r>
              <a:rPr lang="en-US" sz="2400" baseline="-25000" dirty="0" err="1">
                <a:solidFill>
                  <a:srgbClr val="1086B9"/>
                </a:solidFill>
              </a:rPr>
              <a:t>i</a:t>
            </a:r>
            <a:r>
              <a:rPr lang="en-US" sz="2400" dirty="0"/>
              <a:t> in the sub-tree pointed by </a:t>
            </a:r>
            <a:r>
              <a:rPr lang="en-US" sz="2400" dirty="0">
                <a:solidFill>
                  <a:srgbClr val="1086B9"/>
                </a:solidFill>
              </a:rPr>
              <a:t>P</a:t>
            </a:r>
            <a:r>
              <a:rPr lang="en-US" sz="2400" baseline="-25000" dirty="0">
                <a:solidFill>
                  <a:srgbClr val="1086B9"/>
                </a:solidFill>
              </a:rPr>
              <a:t>i</a:t>
            </a:r>
            <a:r>
              <a:rPr lang="en-US" sz="2400" dirty="0"/>
              <a:t> satisfies that </a:t>
            </a:r>
            <a:r>
              <a:rPr lang="en-US" sz="2400" dirty="0">
                <a:solidFill>
                  <a:srgbClr val="1086B9"/>
                </a:solidFill>
              </a:rPr>
              <a:t>K</a:t>
            </a:r>
            <a:r>
              <a:rPr lang="en-US" sz="2400" baseline="-25000" dirty="0">
                <a:solidFill>
                  <a:srgbClr val="1086B9"/>
                </a:solidFill>
              </a:rPr>
              <a:t>i</a:t>
            </a:r>
            <a:r>
              <a:rPr lang="en-US" sz="2400" dirty="0">
                <a:solidFill>
                  <a:srgbClr val="1086B9"/>
                </a:solidFill>
              </a:rPr>
              <a:t> &lt; </a:t>
            </a:r>
            <a:r>
              <a:rPr lang="en-US" sz="2400" dirty="0" err="1">
                <a:solidFill>
                  <a:srgbClr val="1086B9"/>
                </a:solidFill>
              </a:rPr>
              <a:t>k</a:t>
            </a:r>
            <a:r>
              <a:rPr lang="en-US" sz="2400" baseline="-25000" dirty="0" err="1">
                <a:solidFill>
                  <a:srgbClr val="1086B9"/>
                </a:solidFill>
              </a:rPr>
              <a:t>sub</a:t>
            </a:r>
            <a:r>
              <a:rPr lang="en-US" sz="2400" baseline="-25000" dirty="0">
                <a:solidFill>
                  <a:srgbClr val="1086B9"/>
                </a:solidFill>
              </a:rPr>
              <a:t> </a:t>
            </a:r>
            <a:r>
              <a:rPr lang="en-US" sz="2400" baseline="-25000" dirty="0" err="1">
                <a:solidFill>
                  <a:srgbClr val="1086B9"/>
                </a:solidFill>
              </a:rPr>
              <a:t>i</a:t>
            </a:r>
            <a:r>
              <a:rPr lang="en-US" sz="2400" dirty="0">
                <a:solidFill>
                  <a:srgbClr val="1086B9"/>
                </a:solidFill>
              </a:rPr>
              <a:t> &lt; K</a:t>
            </a:r>
            <a:r>
              <a:rPr lang="en-US" sz="2400" baseline="-25000" dirty="0">
                <a:solidFill>
                  <a:srgbClr val="1086B9"/>
                </a:solidFill>
              </a:rPr>
              <a:t>i+1</a:t>
            </a:r>
            <a:r>
              <a:rPr lang="en-US" sz="2400" dirty="0">
                <a:solidFill>
                  <a:srgbClr val="1086B9"/>
                </a:solidFill>
              </a:rPr>
              <a:t> 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(</a:t>
            </a:r>
            <a:r>
              <a:rPr lang="en-US" sz="2400" b="1" dirty="0">
                <a:solidFill>
                  <a:srgbClr val="A2424F"/>
                </a:solidFill>
              </a:rPr>
              <a:t>Multiway</a:t>
            </a:r>
            <a:r>
              <a:rPr lang="en-US" sz="2400" b="1" dirty="0"/>
              <a:t>)</a:t>
            </a:r>
            <a:r>
              <a:rPr lang="en-US" sz="2400" dirty="0"/>
              <a:t> For an internal node, </a:t>
            </a:r>
            <a:r>
              <a:rPr lang="en-US" sz="2400" dirty="0">
                <a:solidFill>
                  <a:srgbClr val="1086B9"/>
                </a:solidFill>
              </a:rPr>
              <a:t>⌈m/2⌉ ≤ # of children ≤ m</a:t>
            </a:r>
          </a:p>
          <a:p>
            <a:pPr lvl="2"/>
            <a:r>
              <a:rPr lang="en-US" sz="2000" dirty="0"/>
              <a:t>… except that </a:t>
            </a:r>
            <a:r>
              <a:rPr lang="en-US" sz="2000" u="sng" dirty="0"/>
              <a:t>a root node</a:t>
            </a:r>
            <a:r>
              <a:rPr lang="en-US" sz="2000" dirty="0"/>
              <a:t> may have </a:t>
            </a:r>
            <a:r>
              <a:rPr lang="en-US" altLang="zh-CN" sz="2000" dirty="0"/>
              <a:t>fewer</a:t>
            </a:r>
            <a:r>
              <a:rPr lang="en-US" sz="2000" dirty="0"/>
              <a:t> than </a:t>
            </a:r>
            <a:r>
              <a:rPr lang="en-US" sz="2000" dirty="0">
                <a:solidFill>
                  <a:srgbClr val="1086B9"/>
                </a:solidFill>
              </a:rPr>
              <a:t>⌈m/2⌉</a:t>
            </a:r>
            <a:r>
              <a:rPr lang="en-US" sz="2000" dirty="0"/>
              <a:t> children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(</a:t>
            </a:r>
            <a:r>
              <a:rPr lang="en-US" sz="2400" b="1" dirty="0">
                <a:solidFill>
                  <a:srgbClr val="A2424F"/>
                </a:solidFill>
              </a:rPr>
              <a:t>Always balanced</a:t>
            </a:r>
            <a:r>
              <a:rPr lang="en-US" sz="2400" b="1" dirty="0"/>
              <a:t>) </a:t>
            </a:r>
            <a:r>
              <a:rPr lang="en-US" sz="2400" dirty="0"/>
              <a:t>All leaves appear on the same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3F09D-9CD1-DB8E-C040-7256E10F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</p:spTree>
    <p:extLst>
      <p:ext uri="{BB962C8B-B14F-4D97-AF65-F5344CB8AC3E}">
        <p14:creationId xmlns:p14="http://schemas.microsoft.com/office/powerpoint/2010/main" val="2893563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33EAE-4CD2-3E86-35BD-8F3E66C6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B-tree of order m satisfies that </a:t>
            </a:r>
          </a:p>
          <a:p>
            <a:pPr lvl="1"/>
            <a:r>
              <a:rPr lang="en-US" sz="2400" dirty="0"/>
              <a:t>For every node, </a:t>
            </a:r>
            <a:r>
              <a:rPr lang="en-US" sz="2400" dirty="0">
                <a:solidFill>
                  <a:srgbClr val="1086B9"/>
                </a:solidFill>
              </a:rPr>
              <a:t># of children = # of keys + 1</a:t>
            </a:r>
            <a:r>
              <a:rPr lang="en-US" sz="2400" dirty="0"/>
              <a:t> 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(</a:t>
            </a:r>
            <a:r>
              <a:rPr lang="en-US" sz="2400" b="1" dirty="0">
                <a:solidFill>
                  <a:srgbClr val="A2424F"/>
                </a:solidFill>
              </a:rPr>
              <a:t>Ordered</a:t>
            </a:r>
            <a:r>
              <a:rPr lang="en-US" sz="2400" b="1" dirty="0"/>
              <a:t>)</a:t>
            </a:r>
            <a:r>
              <a:rPr lang="en-US" sz="2400" dirty="0"/>
              <a:t> For a node containing </a:t>
            </a:r>
            <a:r>
              <a:rPr lang="en-US" sz="2400" dirty="0">
                <a:solidFill>
                  <a:srgbClr val="1086B9"/>
                </a:solidFill>
              </a:rPr>
              <a:t>n</a:t>
            </a:r>
            <a:r>
              <a:rPr lang="en-US" sz="2400" dirty="0"/>
              <a:t> keys </a:t>
            </a:r>
            <a:r>
              <a:rPr lang="en-US" sz="2400" dirty="0">
                <a:solidFill>
                  <a:srgbClr val="1086B9"/>
                </a:solidFill>
              </a:rPr>
              <a:t>(K</a:t>
            </a:r>
            <a:r>
              <a:rPr lang="en-US" sz="2400" baseline="-25000" dirty="0">
                <a:solidFill>
                  <a:srgbClr val="1086B9"/>
                </a:solidFill>
              </a:rPr>
              <a:t>1</a:t>
            </a:r>
            <a:r>
              <a:rPr lang="en-US" sz="2400" dirty="0">
                <a:solidFill>
                  <a:srgbClr val="1086B9"/>
                </a:solidFill>
              </a:rPr>
              <a:t> &lt;K</a:t>
            </a:r>
            <a:r>
              <a:rPr lang="en-US" sz="2400" baseline="-25000" dirty="0">
                <a:solidFill>
                  <a:srgbClr val="1086B9"/>
                </a:solidFill>
              </a:rPr>
              <a:t>2</a:t>
            </a:r>
            <a:r>
              <a:rPr lang="en-US" sz="2400" dirty="0">
                <a:solidFill>
                  <a:srgbClr val="1086B9"/>
                </a:solidFill>
              </a:rPr>
              <a:t> &lt;K</a:t>
            </a:r>
            <a:r>
              <a:rPr lang="en-US" sz="2400" baseline="-25000" dirty="0">
                <a:solidFill>
                  <a:srgbClr val="1086B9"/>
                </a:solidFill>
              </a:rPr>
              <a:t>3</a:t>
            </a:r>
            <a:r>
              <a:rPr lang="en-US" sz="2400" dirty="0">
                <a:solidFill>
                  <a:srgbClr val="1086B9"/>
                </a:solidFill>
              </a:rPr>
              <a:t> &lt;···&lt;</a:t>
            </a:r>
            <a:r>
              <a:rPr lang="en-US" sz="2400" dirty="0" err="1">
                <a:solidFill>
                  <a:srgbClr val="1086B9"/>
                </a:solidFill>
              </a:rPr>
              <a:t>K</a:t>
            </a:r>
            <a:r>
              <a:rPr lang="en-US" sz="2400" baseline="-25000" dirty="0" err="1">
                <a:solidFill>
                  <a:srgbClr val="1086B9"/>
                </a:solidFill>
              </a:rPr>
              <a:t>n</a:t>
            </a:r>
            <a:r>
              <a:rPr lang="en-US" sz="2400" dirty="0">
                <a:solidFill>
                  <a:srgbClr val="1086B9"/>
                </a:solidFill>
              </a:rPr>
              <a:t>)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1086B9"/>
                </a:solidFill>
              </a:rPr>
              <a:t>n+1</a:t>
            </a:r>
            <a:r>
              <a:rPr lang="en-US" sz="2400" dirty="0"/>
              <a:t> children (pointed by </a:t>
            </a:r>
            <a:r>
              <a:rPr lang="en-US" sz="2400" dirty="0">
                <a:solidFill>
                  <a:srgbClr val="1086B9"/>
                </a:solidFill>
              </a:rPr>
              <a:t>P</a:t>
            </a:r>
            <a:r>
              <a:rPr lang="en-US" sz="2400" baseline="-25000" dirty="0">
                <a:solidFill>
                  <a:srgbClr val="1086B9"/>
                </a:solidFill>
              </a:rPr>
              <a:t>0</a:t>
            </a:r>
            <a:r>
              <a:rPr lang="en-US" sz="2400" dirty="0">
                <a:solidFill>
                  <a:srgbClr val="1086B9"/>
                </a:solidFill>
              </a:rPr>
              <a:t>, P</a:t>
            </a:r>
            <a:r>
              <a:rPr lang="en-US" sz="2400" baseline="-25000" dirty="0">
                <a:solidFill>
                  <a:srgbClr val="1086B9"/>
                </a:solidFill>
              </a:rPr>
              <a:t>1</a:t>
            </a:r>
            <a:r>
              <a:rPr lang="en-US" sz="2400" dirty="0">
                <a:solidFill>
                  <a:srgbClr val="1086B9"/>
                </a:solidFill>
              </a:rPr>
              <a:t>, P</a:t>
            </a:r>
            <a:r>
              <a:rPr lang="en-US" sz="2400" baseline="-25000" dirty="0">
                <a:solidFill>
                  <a:srgbClr val="1086B9"/>
                </a:solidFill>
              </a:rPr>
              <a:t>2</a:t>
            </a:r>
            <a:r>
              <a:rPr lang="en-US" sz="2400" dirty="0">
                <a:solidFill>
                  <a:srgbClr val="1086B9"/>
                </a:solidFill>
              </a:rPr>
              <a:t>, . . . , </a:t>
            </a:r>
            <a:r>
              <a:rPr lang="en-US" sz="2400" dirty="0" err="1">
                <a:solidFill>
                  <a:srgbClr val="1086B9"/>
                </a:solidFill>
              </a:rPr>
              <a:t>P</a:t>
            </a:r>
            <a:r>
              <a:rPr lang="en-US" sz="2400" baseline="-25000" dirty="0" err="1">
                <a:solidFill>
                  <a:srgbClr val="1086B9"/>
                </a:solidFill>
              </a:rPr>
              <a:t>n</a:t>
            </a:r>
            <a:r>
              <a:rPr lang="en-US" sz="2400" dirty="0"/>
              <a:t>), any key </a:t>
            </a:r>
            <a:r>
              <a:rPr lang="en-US" sz="2400" dirty="0" err="1">
                <a:solidFill>
                  <a:srgbClr val="1086B9"/>
                </a:solidFill>
              </a:rPr>
              <a:t>k</a:t>
            </a:r>
            <a:r>
              <a:rPr lang="en-US" sz="2400" baseline="-25000" dirty="0" err="1">
                <a:solidFill>
                  <a:srgbClr val="1086B9"/>
                </a:solidFill>
              </a:rPr>
              <a:t>sub</a:t>
            </a:r>
            <a:r>
              <a:rPr lang="en-US" sz="2400" baseline="-25000" dirty="0">
                <a:solidFill>
                  <a:srgbClr val="1086B9"/>
                </a:solidFill>
              </a:rPr>
              <a:t> </a:t>
            </a:r>
            <a:r>
              <a:rPr lang="en-US" sz="2400" baseline="-25000" dirty="0" err="1">
                <a:solidFill>
                  <a:srgbClr val="1086B9"/>
                </a:solidFill>
              </a:rPr>
              <a:t>i</a:t>
            </a:r>
            <a:r>
              <a:rPr lang="en-US" sz="2400" dirty="0"/>
              <a:t> in the sub-tree pointed by </a:t>
            </a:r>
            <a:r>
              <a:rPr lang="en-US" sz="2400" dirty="0">
                <a:solidFill>
                  <a:srgbClr val="1086B9"/>
                </a:solidFill>
              </a:rPr>
              <a:t>P</a:t>
            </a:r>
            <a:r>
              <a:rPr lang="en-US" sz="2400" baseline="-25000" dirty="0">
                <a:solidFill>
                  <a:srgbClr val="1086B9"/>
                </a:solidFill>
              </a:rPr>
              <a:t>i</a:t>
            </a:r>
            <a:r>
              <a:rPr lang="en-US" sz="2400" dirty="0"/>
              <a:t> satisfies that </a:t>
            </a:r>
            <a:r>
              <a:rPr lang="en-US" sz="2400" dirty="0">
                <a:solidFill>
                  <a:srgbClr val="1086B9"/>
                </a:solidFill>
              </a:rPr>
              <a:t>K</a:t>
            </a:r>
            <a:r>
              <a:rPr lang="en-US" sz="2400" baseline="-25000" dirty="0">
                <a:solidFill>
                  <a:srgbClr val="1086B9"/>
                </a:solidFill>
              </a:rPr>
              <a:t>i</a:t>
            </a:r>
            <a:r>
              <a:rPr lang="en-US" sz="2400" dirty="0">
                <a:solidFill>
                  <a:srgbClr val="1086B9"/>
                </a:solidFill>
              </a:rPr>
              <a:t> &lt; </a:t>
            </a:r>
            <a:r>
              <a:rPr lang="en-US" sz="2400" dirty="0" err="1">
                <a:solidFill>
                  <a:srgbClr val="1086B9"/>
                </a:solidFill>
              </a:rPr>
              <a:t>k</a:t>
            </a:r>
            <a:r>
              <a:rPr lang="en-US" sz="2400" baseline="-25000" dirty="0" err="1">
                <a:solidFill>
                  <a:srgbClr val="1086B9"/>
                </a:solidFill>
              </a:rPr>
              <a:t>sub</a:t>
            </a:r>
            <a:r>
              <a:rPr lang="en-US" sz="2400" baseline="-25000" dirty="0">
                <a:solidFill>
                  <a:srgbClr val="1086B9"/>
                </a:solidFill>
              </a:rPr>
              <a:t> </a:t>
            </a:r>
            <a:r>
              <a:rPr lang="en-US" sz="2400" baseline="-25000" dirty="0" err="1">
                <a:solidFill>
                  <a:srgbClr val="1086B9"/>
                </a:solidFill>
              </a:rPr>
              <a:t>i</a:t>
            </a:r>
            <a:r>
              <a:rPr lang="en-US" sz="2400" dirty="0">
                <a:solidFill>
                  <a:srgbClr val="1086B9"/>
                </a:solidFill>
              </a:rPr>
              <a:t> &lt; K</a:t>
            </a:r>
            <a:r>
              <a:rPr lang="en-US" sz="2400" baseline="-25000" dirty="0">
                <a:solidFill>
                  <a:srgbClr val="1086B9"/>
                </a:solidFill>
              </a:rPr>
              <a:t>i+1</a:t>
            </a:r>
            <a:r>
              <a:rPr lang="en-US" sz="2400" dirty="0">
                <a:solidFill>
                  <a:srgbClr val="1086B9"/>
                </a:solidFill>
              </a:rPr>
              <a:t> 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(</a:t>
            </a:r>
            <a:r>
              <a:rPr lang="en-US" sz="2400" b="1" dirty="0">
                <a:solidFill>
                  <a:srgbClr val="A2424F"/>
                </a:solidFill>
              </a:rPr>
              <a:t>Multiway</a:t>
            </a:r>
            <a:r>
              <a:rPr lang="en-US" sz="2400" b="1" dirty="0"/>
              <a:t>)</a:t>
            </a:r>
            <a:r>
              <a:rPr lang="en-US" sz="2400" dirty="0"/>
              <a:t> For an internal node, </a:t>
            </a:r>
            <a:r>
              <a:rPr lang="en-US" sz="2400" dirty="0">
                <a:solidFill>
                  <a:srgbClr val="1086B9"/>
                </a:solidFill>
              </a:rPr>
              <a:t>⌈m/2⌉ ≤ # of children ≤ m</a:t>
            </a:r>
          </a:p>
          <a:p>
            <a:pPr lvl="2"/>
            <a:r>
              <a:rPr lang="en-US" sz="2000" dirty="0"/>
              <a:t>… except that </a:t>
            </a:r>
            <a:r>
              <a:rPr lang="en-US" sz="2000" u="sng" dirty="0"/>
              <a:t>a root node</a:t>
            </a:r>
            <a:r>
              <a:rPr lang="en-US" sz="2000" dirty="0"/>
              <a:t> may have less than </a:t>
            </a:r>
            <a:r>
              <a:rPr lang="en-US" sz="2000" dirty="0">
                <a:solidFill>
                  <a:srgbClr val="1086B9"/>
                </a:solidFill>
              </a:rPr>
              <a:t>⌈m/2⌉</a:t>
            </a:r>
            <a:r>
              <a:rPr lang="en-US" sz="2000" dirty="0"/>
              <a:t> children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(</a:t>
            </a:r>
            <a:r>
              <a:rPr lang="en-US" sz="2400" b="1" dirty="0">
                <a:solidFill>
                  <a:srgbClr val="A2424F"/>
                </a:solidFill>
              </a:rPr>
              <a:t>Always balanced</a:t>
            </a:r>
            <a:r>
              <a:rPr lang="en-US" sz="2400" b="1" dirty="0"/>
              <a:t>) </a:t>
            </a:r>
            <a:r>
              <a:rPr lang="en-US" sz="2400" dirty="0"/>
              <a:t>All leaves appear on the same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3F09D-9CD1-DB8E-C040-7256E10F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43792-83D1-AFC8-0E81-68B2C8D5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228600"/>
            <a:ext cx="5184375" cy="288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777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33EAE-4CD2-3E86-35BD-8F3E66C6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B-tree of order </a:t>
            </a:r>
            <a:r>
              <a:rPr lang="en-US" sz="2800" dirty="0">
                <a:solidFill>
                  <a:srgbClr val="1086B9"/>
                </a:solidFill>
              </a:rPr>
              <a:t>m</a:t>
            </a:r>
            <a:r>
              <a:rPr lang="en-US" sz="2800" dirty="0"/>
              <a:t> satisfies that </a:t>
            </a:r>
          </a:p>
          <a:p>
            <a:pPr lvl="1"/>
            <a:r>
              <a:rPr lang="en-US" sz="2400" dirty="0"/>
              <a:t>For every node, </a:t>
            </a:r>
            <a:r>
              <a:rPr lang="en-US" sz="2400" dirty="0">
                <a:solidFill>
                  <a:srgbClr val="1086B9"/>
                </a:solidFill>
              </a:rPr>
              <a:t># of children = # of keys + 1</a:t>
            </a:r>
            <a:r>
              <a:rPr lang="en-US" sz="2400" dirty="0"/>
              <a:t> 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(</a:t>
            </a:r>
            <a:r>
              <a:rPr lang="en-US" sz="2400" b="1" dirty="0">
                <a:solidFill>
                  <a:srgbClr val="A2424F"/>
                </a:solidFill>
              </a:rPr>
              <a:t>Ordered</a:t>
            </a:r>
            <a:r>
              <a:rPr lang="en-US" sz="2400" b="1" dirty="0"/>
              <a:t>)</a:t>
            </a:r>
            <a:r>
              <a:rPr lang="en-US" sz="2400" dirty="0"/>
              <a:t> For a node containing </a:t>
            </a:r>
            <a:r>
              <a:rPr lang="en-US" sz="2400" dirty="0">
                <a:solidFill>
                  <a:srgbClr val="1086B9"/>
                </a:solidFill>
              </a:rPr>
              <a:t>n</a:t>
            </a:r>
            <a:r>
              <a:rPr lang="en-US" sz="2400" dirty="0"/>
              <a:t> keys </a:t>
            </a:r>
            <a:r>
              <a:rPr lang="en-US" sz="2400" dirty="0">
                <a:solidFill>
                  <a:srgbClr val="1086B9"/>
                </a:solidFill>
              </a:rPr>
              <a:t>(K</a:t>
            </a:r>
            <a:r>
              <a:rPr lang="en-US" sz="2400" baseline="-25000" dirty="0">
                <a:solidFill>
                  <a:srgbClr val="1086B9"/>
                </a:solidFill>
              </a:rPr>
              <a:t>1</a:t>
            </a:r>
            <a:r>
              <a:rPr lang="en-US" sz="2400" dirty="0">
                <a:solidFill>
                  <a:srgbClr val="1086B9"/>
                </a:solidFill>
              </a:rPr>
              <a:t> &lt;K</a:t>
            </a:r>
            <a:r>
              <a:rPr lang="en-US" sz="2400" baseline="-25000" dirty="0">
                <a:solidFill>
                  <a:srgbClr val="1086B9"/>
                </a:solidFill>
              </a:rPr>
              <a:t>2</a:t>
            </a:r>
            <a:r>
              <a:rPr lang="en-US" sz="2400" dirty="0">
                <a:solidFill>
                  <a:srgbClr val="1086B9"/>
                </a:solidFill>
              </a:rPr>
              <a:t> &lt;K</a:t>
            </a:r>
            <a:r>
              <a:rPr lang="en-US" sz="2400" baseline="-25000" dirty="0">
                <a:solidFill>
                  <a:srgbClr val="1086B9"/>
                </a:solidFill>
              </a:rPr>
              <a:t>3</a:t>
            </a:r>
            <a:r>
              <a:rPr lang="en-US" sz="2400" dirty="0">
                <a:solidFill>
                  <a:srgbClr val="1086B9"/>
                </a:solidFill>
              </a:rPr>
              <a:t> &lt;···&lt;</a:t>
            </a:r>
            <a:r>
              <a:rPr lang="en-US" sz="2400" dirty="0" err="1">
                <a:solidFill>
                  <a:srgbClr val="1086B9"/>
                </a:solidFill>
              </a:rPr>
              <a:t>K</a:t>
            </a:r>
            <a:r>
              <a:rPr lang="en-US" sz="2400" baseline="-25000" dirty="0" err="1">
                <a:solidFill>
                  <a:srgbClr val="1086B9"/>
                </a:solidFill>
              </a:rPr>
              <a:t>n</a:t>
            </a:r>
            <a:r>
              <a:rPr lang="en-US" sz="2400" dirty="0">
                <a:solidFill>
                  <a:srgbClr val="1086B9"/>
                </a:solidFill>
              </a:rPr>
              <a:t>)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1086B9"/>
                </a:solidFill>
              </a:rPr>
              <a:t>n+1</a:t>
            </a:r>
            <a:r>
              <a:rPr lang="en-US" sz="2400" dirty="0"/>
              <a:t> children (pointed by </a:t>
            </a:r>
            <a:r>
              <a:rPr lang="en-US" sz="2400" dirty="0">
                <a:solidFill>
                  <a:srgbClr val="1086B9"/>
                </a:solidFill>
              </a:rPr>
              <a:t>P</a:t>
            </a:r>
            <a:r>
              <a:rPr lang="en-US" sz="2400" baseline="-25000" dirty="0">
                <a:solidFill>
                  <a:srgbClr val="1086B9"/>
                </a:solidFill>
              </a:rPr>
              <a:t>0</a:t>
            </a:r>
            <a:r>
              <a:rPr lang="en-US" sz="2400" dirty="0">
                <a:solidFill>
                  <a:srgbClr val="1086B9"/>
                </a:solidFill>
              </a:rPr>
              <a:t>, P</a:t>
            </a:r>
            <a:r>
              <a:rPr lang="en-US" sz="2400" baseline="-25000" dirty="0">
                <a:solidFill>
                  <a:srgbClr val="1086B9"/>
                </a:solidFill>
              </a:rPr>
              <a:t>1</a:t>
            </a:r>
            <a:r>
              <a:rPr lang="en-US" sz="2400" dirty="0">
                <a:solidFill>
                  <a:srgbClr val="1086B9"/>
                </a:solidFill>
              </a:rPr>
              <a:t>, P</a:t>
            </a:r>
            <a:r>
              <a:rPr lang="en-US" sz="2400" baseline="-25000" dirty="0">
                <a:solidFill>
                  <a:srgbClr val="1086B9"/>
                </a:solidFill>
              </a:rPr>
              <a:t>2</a:t>
            </a:r>
            <a:r>
              <a:rPr lang="en-US" sz="2400" dirty="0">
                <a:solidFill>
                  <a:srgbClr val="1086B9"/>
                </a:solidFill>
              </a:rPr>
              <a:t>, . . . , </a:t>
            </a:r>
            <a:r>
              <a:rPr lang="en-US" sz="2400" dirty="0" err="1">
                <a:solidFill>
                  <a:srgbClr val="1086B9"/>
                </a:solidFill>
              </a:rPr>
              <a:t>P</a:t>
            </a:r>
            <a:r>
              <a:rPr lang="en-US" sz="2400" baseline="-25000" dirty="0" err="1">
                <a:solidFill>
                  <a:srgbClr val="1086B9"/>
                </a:solidFill>
              </a:rPr>
              <a:t>n</a:t>
            </a:r>
            <a:r>
              <a:rPr lang="en-US" sz="2400" dirty="0"/>
              <a:t>), any key </a:t>
            </a:r>
            <a:r>
              <a:rPr lang="en-US" sz="2400" dirty="0" err="1">
                <a:solidFill>
                  <a:srgbClr val="1086B9"/>
                </a:solidFill>
              </a:rPr>
              <a:t>k</a:t>
            </a:r>
            <a:r>
              <a:rPr lang="en-US" sz="2400" baseline="-25000" dirty="0" err="1">
                <a:solidFill>
                  <a:srgbClr val="1086B9"/>
                </a:solidFill>
              </a:rPr>
              <a:t>sub</a:t>
            </a:r>
            <a:r>
              <a:rPr lang="en-US" sz="2400" baseline="-25000" dirty="0">
                <a:solidFill>
                  <a:srgbClr val="1086B9"/>
                </a:solidFill>
              </a:rPr>
              <a:t> </a:t>
            </a:r>
            <a:r>
              <a:rPr lang="en-US" sz="2400" baseline="-25000" dirty="0" err="1">
                <a:solidFill>
                  <a:srgbClr val="1086B9"/>
                </a:solidFill>
              </a:rPr>
              <a:t>i</a:t>
            </a:r>
            <a:r>
              <a:rPr lang="en-US" sz="2400" dirty="0"/>
              <a:t> in the sub-tree pointed by </a:t>
            </a:r>
            <a:r>
              <a:rPr lang="en-US" sz="2400" dirty="0">
                <a:solidFill>
                  <a:srgbClr val="1086B9"/>
                </a:solidFill>
              </a:rPr>
              <a:t>P</a:t>
            </a:r>
            <a:r>
              <a:rPr lang="en-US" sz="2400" baseline="-25000" dirty="0">
                <a:solidFill>
                  <a:srgbClr val="1086B9"/>
                </a:solidFill>
              </a:rPr>
              <a:t>i</a:t>
            </a:r>
            <a:r>
              <a:rPr lang="en-US" sz="2400" dirty="0"/>
              <a:t> satisfies that </a:t>
            </a:r>
            <a:r>
              <a:rPr lang="en-US" sz="2400" dirty="0">
                <a:solidFill>
                  <a:srgbClr val="1086B9"/>
                </a:solidFill>
              </a:rPr>
              <a:t>K</a:t>
            </a:r>
            <a:r>
              <a:rPr lang="en-US" sz="2400" baseline="-25000" dirty="0">
                <a:solidFill>
                  <a:srgbClr val="1086B9"/>
                </a:solidFill>
              </a:rPr>
              <a:t>i</a:t>
            </a:r>
            <a:r>
              <a:rPr lang="en-US" sz="2400" dirty="0">
                <a:solidFill>
                  <a:srgbClr val="1086B9"/>
                </a:solidFill>
              </a:rPr>
              <a:t> &lt; </a:t>
            </a:r>
            <a:r>
              <a:rPr lang="en-US" sz="2400" dirty="0" err="1">
                <a:solidFill>
                  <a:srgbClr val="1086B9"/>
                </a:solidFill>
              </a:rPr>
              <a:t>k</a:t>
            </a:r>
            <a:r>
              <a:rPr lang="en-US" sz="2400" baseline="-25000" dirty="0" err="1">
                <a:solidFill>
                  <a:srgbClr val="1086B9"/>
                </a:solidFill>
              </a:rPr>
              <a:t>sub</a:t>
            </a:r>
            <a:r>
              <a:rPr lang="en-US" sz="2400" baseline="-25000" dirty="0">
                <a:solidFill>
                  <a:srgbClr val="1086B9"/>
                </a:solidFill>
              </a:rPr>
              <a:t> </a:t>
            </a:r>
            <a:r>
              <a:rPr lang="en-US" sz="2400" baseline="-25000" dirty="0" err="1">
                <a:solidFill>
                  <a:srgbClr val="1086B9"/>
                </a:solidFill>
              </a:rPr>
              <a:t>i</a:t>
            </a:r>
            <a:r>
              <a:rPr lang="en-US" sz="2400" dirty="0">
                <a:solidFill>
                  <a:srgbClr val="1086B9"/>
                </a:solidFill>
              </a:rPr>
              <a:t> &lt; K</a:t>
            </a:r>
            <a:r>
              <a:rPr lang="en-US" sz="2400" baseline="-25000" dirty="0">
                <a:solidFill>
                  <a:srgbClr val="1086B9"/>
                </a:solidFill>
              </a:rPr>
              <a:t>i+1</a:t>
            </a:r>
            <a:r>
              <a:rPr lang="en-US" sz="2400" dirty="0">
                <a:solidFill>
                  <a:srgbClr val="1086B9"/>
                </a:solidFill>
              </a:rPr>
              <a:t> 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(</a:t>
            </a:r>
            <a:r>
              <a:rPr lang="en-US" sz="2400" b="1" dirty="0">
                <a:solidFill>
                  <a:srgbClr val="A2424F"/>
                </a:solidFill>
              </a:rPr>
              <a:t>Multiway</a:t>
            </a:r>
            <a:r>
              <a:rPr lang="en-US" sz="2400" b="1" dirty="0"/>
              <a:t>)</a:t>
            </a:r>
            <a:r>
              <a:rPr lang="en-US" sz="2400" dirty="0"/>
              <a:t> For an internal node, </a:t>
            </a:r>
            <a:r>
              <a:rPr lang="en-US" sz="2400" dirty="0">
                <a:solidFill>
                  <a:srgbClr val="1086B9"/>
                </a:solidFill>
              </a:rPr>
              <a:t>⌈m/2⌉ ≤ # of children ≤ m</a:t>
            </a:r>
          </a:p>
          <a:p>
            <a:pPr lvl="2"/>
            <a:r>
              <a:rPr lang="en-US" sz="2000" dirty="0"/>
              <a:t>… except that </a:t>
            </a:r>
            <a:r>
              <a:rPr lang="en-US" sz="2000" u="sng" dirty="0"/>
              <a:t>a root node</a:t>
            </a:r>
            <a:r>
              <a:rPr lang="en-US" sz="2000" dirty="0"/>
              <a:t> may have less than </a:t>
            </a:r>
            <a:r>
              <a:rPr lang="en-US" sz="2000" dirty="0">
                <a:solidFill>
                  <a:srgbClr val="1086B9"/>
                </a:solidFill>
              </a:rPr>
              <a:t>⌈m/2⌉</a:t>
            </a:r>
            <a:r>
              <a:rPr lang="en-US" sz="2000" dirty="0"/>
              <a:t> children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(</a:t>
            </a:r>
            <a:r>
              <a:rPr lang="en-US" sz="2400" b="1" dirty="0">
                <a:solidFill>
                  <a:srgbClr val="A2424F"/>
                </a:solidFill>
              </a:rPr>
              <a:t>Always balanced</a:t>
            </a:r>
            <a:r>
              <a:rPr lang="en-US" sz="2400" b="1" dirty="0"/>
              <a:t>) </a:t>
            </a:r>
            <a:r>
              <a:rPr lang="en-US" sz="2400" dirty="0"/>
              <a:t>All leaves appear on the same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3F09D-9CD1-DB8E-C040-7256E10F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43792-83D1-AFC8-0E81-68B2C8D5B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228600"/>
            <a:ext cx="5184375" cy="288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03B32A-180F-2D30-E879-C7E2047E00E4}"/>
              </a:ext>
            </a:extLst>
          </p:cNvPr>
          <p:cNvSpPr/>
          <p:nvPr/>
        </p:nvSpPr>
        <p:spPr>
          <a:xfrm>
            <a:off x="9601200" y="4642624"/>
            <a:ext cx="4793057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086B9"/>
                </a:solidFill>
                <a:latin typeface="Lato" panose="020F0502020204030203" pitchFamily="34" charset="77"/>
              </a:rPr>
              <a:t>⌈m/2⌉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is the called the </a:t>
            </a: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minimum branching factor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(a.k.a. </a:t>
            </a: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minimum degree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) of the tree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 B-tree of order m is usually called a </a:t>
            </a: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“⌈m/2⌉-m tree”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, like 2-3 tree, 2-4 tree, 3-5 tree, 3-6 tree, . . .</a:t>
            </a: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In practice, the order </a:t>
            </a:r>
            <a:r>
              <a:rPr lang="en-US" altLang="zh-CN" sz="2000" dirty="0">
                <a:solidFill>
                  <a:srgbClr val="1086B9"/>
                </a:solidFill>
                <a:latin typeface="Lato" panose="020F0502020204030203" pitchFamily="34" charset="77"/>
              </a:rPr>
              <a:t>m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 is much larger (~100)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4FC654-4239-1E75-1BA8-3575E6D7A41C}"/>
              </a:ext>
            </a:extLst>
          </p:cNvPr>
          <p:cNvCxnSpPr/>
          <p:nvPr/>
        </p:nvCxnSpPr>
        <p:spPr bwMode="auto">
          <a:xfrm>
            <a:off x="13792200" y="3111500"/>
            <a:ext cx="0" cy="15311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248033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6083F1-4413-B318-C0DE-3F0F68F4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934200" cy="5334000"/>
          </a:xfrm>
        </p:spPr>
        <p:txBody>
          <a:bodyPr/>
          <a:lstStyle/>
          <a:p>
            <a:r>
              <a:rPr lang="es-ES" dirty="0" err="1"/>
              <a:t>Height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i="1" dirty="0"/>
              <a:t>m</a:t>
            </a:r>
            <a:r>
              <a:rPr lang="es-ES" dirty="0"/>
              <a:t>-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i="1" dirty="0"/>
              <a:t>B</a:t>
            </a:r>
            <a:r>
              <a:rPr lang="es-ES" dirty="0"/>
              <a:t>-</a:t>
            </a:r>
            <a:r>
              <a:rPr lang="es-ES" dirty="0" err="1"/>
              <a:t>tree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i="1" dirty="0"/>
              <a:t>n</a:t>
            </a:r>
            <a:r>
              <a:rPr lang="es-ES" dirty="0"/>
              <a:t> </a:t>
            </a:r>
            <a:r>
              <a:rPr lang="es-ES" dirty="0" err="1"/>
              <a:t>keywords</a:t>
            </a:r>
            <a:r>
              <a:rPr lang="en-US" dirty="0"/>
              <a:t>?</a:t>
            </a:r>
            <a:br>
              <a:rPr lang="es-ES" dirty="0"/>
            </a:b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50-100 </a:t>
            </a:r>
            <a:r>
              <a:rPr lang="es-ES" dirty="0" err="1"/>
              <a:t>tree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1M </a:t>
            </a:r>
            <a:r>
              <a:rPr lang="es-ES" dirty="0" err="1"/>
              <a:t>records</a:t>
            </a:r>
            <a:r>
              <a:rPr lang="es-ES" dirty="0"/>
              <a:t>:</a:t>
            </a:r>
          </a:p>
          <a:p>
            <a:pPr lvl="2"/>
            <a:r>
              <a:rPr lang="es-ES" dirty="0">
                <a:solidFill>
                  <a:srgbClr val="1086B9"/>
                </a:solidFill>
              </a:rPr>
              <a:t>h 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≤</a:t>
            </a:r>
            <a:r>
              <a:rPr lang="es-ES" dirty="0">
                <a:solidFill>
                  <a:srgbClr val="1086B9"/>
                </a:solidFill>
              </a:rPr>
              <a:t> 1+log</a:t>
            </a:r>
            <a:r>
              <a:rPr lang="es-ES" baseline="-25000" dirty="0">
                <a:solidFill>
                  <a:srgbClr val="1086B9"/>
                </a:solidFill>
              </a:rPr>
              <a:t>100/2</a:t>
            </a:r>
            <a:r>
              <a:rPr lang="es-ES" dirty="0">
                <a:solidFill>
                  <a:srgbClr val="1086B9"/>
                </a:solidFill>
              </a:rPr>
              <a:t>(1000000/2) 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s-ES" dirty="0">
                <a:solidFill>
                  <a:srgbClr val="1086B9"/>
                </a:solidFill>
              </a:rPr>
              <a:t> 4.354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(i.e., 4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levels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/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34394-EDC9-2A40-7F2F-F31232C4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F25FEBE2-27A5-056E-85EB-6A39CE74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04800"/>
            <a:ext cx="6553200" cy="741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C946B8-2B7E-C2B1-2F31-7EF531CB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971800"/>
            <a:ext cx="5624047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7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6083F1-4413-B318-C0DE-3F0F68F4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496800" cy="5334000"/>
          </a:xfrm>
        </p:spPr>
        <p:txBody>
          <a:bodyPr/>
          <a:lstStyle/>
          <a:p>
            <a:r>
              <a:rPr lang="es-ES" dirty="0" err="1"/>
              <a:t>Height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i="1" dirty="0"/>
              <a:t>B</a:t>
            </a:r>
            <a:r>
              <a:rPr lang="es-ES" dirty="0"/>
              <a:t>-</a:t>
            </a:r>
            <a:r>
              <a:rPr lang="es-ES" dirty="0" err="1"/>
              <a:t>tree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i="1" dirty="0"/>
              <a:t>n</a:t>
            </a:r>
            <a:r>
              <a:rPr lang="es-ES" dirty="0"/>
              <a:t> </a:t>
            </a:r>
            <a:r>
              <a:rPr lang="es-ES" dirty="0" err="1"/>
              <a:t>keywords</a:t>
            </a:r>
            <a:r>
              <a:rPr lang="en-US" dirty="0"/>
              <a:t>?</a:t>
            </a:r>
          </a:p>
          <a:p>
            <a:pPr marL="0" indent="0">
              <a:buNone/>
            </a:pPr>
            <a:br>
              <a:rPr lang="es-ES" dirty="0"/>
            </a:br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34394-EDC9-2A40-7F2F-F31232C4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D3E919-9FD1-3EFB-1C58-4D52DD56E534}"/>
              </a:ext>
            </a:extLst>
          </p:cNvPr>
          <p:cNvSpPr txBox="1"/>
          <p:nvPr/>
        </p:nvSpPr>
        <p:spPr>
          <a:xfrm>
            <a:off x="304800" y="32004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Lower Bound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642856-596F-C184-783B-D361DF6E32EC}"/>
              </a:ext>
            </a:extLst>
          </p:cNvPr>
          <p:cNvSpPr txBox="1"/>
          <p:nvPr/>
        </p:nvSpPr>
        <p:spPr>
          <a:xfrm>
            <a:off x="298118" y="55626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Upper Bound</a:t>
            </a:r>
            <a:endParaRPr lang="zh-CN" altLang="en-US" sz="2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AD858D-070C-B8E9-28BC-69056CEC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029200"/>
            <a:ext cx="2766300" cy="4877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5C5DCAE-2854-016F-0516-A3F2185F4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57600"/>
            <a:ext cx="7529212" cy="54868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1FAC0F3-0AD1-0B56-9A40-DE068F67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191000"/>
            <a:ext cx="6904318" cy="624894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85047B8D-BA6D-0FC3-2A81-268A11F36408}"/>
              </a:ext>
            </a:extLst>
          </p:cNvPr>
          <p:cNvSpPr/>
          <p:nvPr/>
        </p:nvSpPr>
        <p:spPr bwMode="auto">
          <a:xfrm>
            <a:off x="3276600" y="5105400"/>
            <a:ext cx="7620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77942884-BAAD-9B34-2A33-5FFFAAF95F89}"/>
              </a:ext>
            </a:extLst>
          </p:cNvPr>
          <p:cNvSpPr/>
          <p:nvPr/>
        </p:nvSpPr>
        <p:spPr bwMode="auto">
          <a:xfrm>
            <a:off x="1066800" y="7391400"/>
            <a:ext cx="7620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C444E24-AA75-FFDE-9F12-E175B8996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400800"/>
            <a:ext cx="4389500" cy="56392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FF8B7F9-2F94-BA3A-03DB-DD4AB382E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7315200"/>
            <a:ext cx="4968671" cy="533446"/>
          </a:xfrm>
          <a:prstGeom prst="rect">
            <a:avLst/>
          </a:prstGeom>
        </p:spPr>
      </p:pic>
      <p:pic>
        <p:nvPicPr>
          <p:cNvPr id="45" name="Picture 3">
            <a:extLst>
              <a:ext uri="{FF2B5EF4-FFF2-40B4-BE49-F238E27FC236}">
                <a16:creationId xmlns:a16="http://schemas.microsoft.com/office/drawing/2014/main" id="{7025D3F6-ED1A-301C-4AE0-5E7F4281B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3048000"/>
            <a:ext cx="5892373" cy="3276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0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1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6083F1-4413-B318-C0DE-3F0F68F4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Height of a </a:t>
            </a:r>
            <a:r>
              <a:rPr lang="en-US" i="1" dirty="0"/>
              <a:t>B</a:t>
            </a:r>
            <a:r>
              <a:rPr lang="en-US" dirty="0"/>
              <a:t>-tree: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we take an 50-100 tree with 1M records:</a:t>
            </a:r>
          </a:p>
          <a:p>
            <a:pPr lvl="2"/>
            <a:r>
              <a:rPr lang="en-US" dirty="0">
                <a:solidFill>
                  <a:srgbClr val="1086B9"/>
                </a:solidFill>
              </a:rPr>
              <a:t>h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≤</a:t>
            </a:r>
            <a:r>
              <a:rPr lang="en-US" dirty="0">
                <a:solidFill>
                  <a:srgbClr val="1086B9"/>
                </a:solidFill>
              </a:rPr>
              <a:t> 1+log</a:t>
            </a:r>
            <a:r>
              <a:rPr lang="en-US" baseline="-25000" dirty="0">
                <a:solidFill>
                  <a:srgbClr val="1086B9"/>
                </a:solidFill>
              </a:rPr>
              <a:t>100/2</a:t>
            </a:r>
            <a:r>
              <a:rPr lang="en-US" dirty="0">
                <a:solidFill>
                  <a:srgbClr val="1086B9"/>
                </a:solidFill>
              </a:rPr>
              <a:t>(1000000/2)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dirty="0">
                <a:solidFill>
                  <a:srgbClr val="1086B9"/>
                </a:solidFill>
              </a:rPr>
              <a:t> 4.354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(i.e., 4 levels)</a:t>
            </a: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dirty="0"/>
              <a:t>Why do we use B-trees?</a:t>
            </a:r>
          </a:p>
          <a:p>
            <a:pPr lvl="2"/>
            <a:r>
              <a:rPr lang="en-US" dirty="0"/>
              <a:t>We can set the size of a B-tree node as the disk page size</a:t>
            </a:r>
          </a:p>
          <a:p>
            <a:pPr lvl="3"/>
            <a:r>
              <a:rPr lang="en-US" dirty="0"/>
              <a:t>i.e., </a:t>
            </a:r>
            <a:r>
              <a:rPr lang="en-US" dirty="0">
                <a:solidFill>
                  <a:srgbClr val="1086B9"/>
                </a:solidFill>
              </a:rPr>
              <a:t>m</a:t>
            </a:r>
            <a:r>
              <a:rPr lang="en-US" dirty="0"/>
              <a:t> can be chosen with consideration on the page size</a:t>
            </a:r>
          </a:p>
          <a:p>
            <a:pPr lvl="2"/>
            <a:r>
              <a:rPr lang="en-US" dirty="0"/>
              <a:t>The height of the tree -&gt; Number of disk I/</a:t>
            </a:r>
            <a:r>
              <a:rPr lang="en-US" dirty="0" err="1"/>
              <a:t>Os</a:t>
            </a:r>
            <a:endParaRPr lang="en-US" dirty="0"/>
          </a:p>
          <a:p>
            <a:pPr lvl="3"/>
            <a:r>
              <a:rPr lang="en-US" dirty="0"/>
              <a:t>The number of disk I/</a:t>
            </a:r>
            <a:r>
              <a:rPr lang="en-US" dirty="0" err="1"/>
              <a:t>Os</a:t>
            </a:r>
            <a:r>
              <a:rPr lang="en-US" dirty="0"/>
              <a:t> can be relatively small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34394-EDC9-2A40-7F2F-F31232C4E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83B3C-7DF6-C828-4C1D-F9D37D6D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28800"/>
            <a:ext cx="3384550" cy="9588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4DAB95D-0D19-8361-6A36-CDA8FC91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6200" y="2892722"/>
            <a:ext cx="2514105" cy="195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060AA-F88B-A209-5965-E160D625725A}"/>
              </a:ext>
            </a:extLst>
          </p:cNvPr>
          <p:cNvSpPr txBox="1"/>
          <p:nvPr/>
        </p:nvSpPr>
        <p:spPr>
          <a:xfrm>
            <a:off x="11353305" y="484892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" panose="020F0502020204030203" pitchFamily="34" charset="77"/>
              </a:rPr>
              <a:t>Access time: 5-20ms</a:t>
            </a:r>
          </a:p>
          <a:p>
            <a:endParaRPr lang="en-US" sz="1800" dirty="0">
              <a:latin typeface="Lato" panose="020F050202020403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1300C-36ED-754C-7D0A-5BF35293FF00}"/>
              </a:ext>
            </a:extLst>
          </p:cNvPr>
          <p:cNvSpPr txBox="1"/>
          <p:nvPr/>
        </p:nvSpPr>
        <p:spPr>
          <a:xfrm>
            <a:off x="11276857" y="7030624"/>
            <a:ext cx="243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ato" panose="020F0502020204030203" pitchFamily="34" charset="77"/>
              </a:rPr>
              <a:t>Access time: 50-70ns</a:t>
            </a:r>
          </a:p>
          <a:p>
            <a:endParaRPr lang="en-US" sz="1800" dirty="0">
              <a:latin typeface="Lato" panose="020F050202020403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5DFB12-EC76-AA78-0ACC-329826A86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066044"/>
            <a:ext cx="1898650" cy="87000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A4BC26-D740-9459-BD27-3D06074D26D8}"/>
              </a:ext>
            </a:extLst>
          </p:cNvPr>
          <p:cNvSpPr/>
          <p:nvPr/>
        </p:nvSpPr>
        <p:spPr bwMode="auto">
          <a:xfrm>
            <a:off x="11406187" y="5464717"/>
            <a:ext cx="2098675" cy="3658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A2424F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1ns = 10</a:t>
            </a:r>
            <a:r>
              <a:rPr kumimoji="0" lang="en-US" sz="2400" b="0" i="0" u="none" strike="noStrike" cap="none" normalizeH="0" baseline="30000" dirty="0">
                <a:ln>
                  <a:noFill/>
                </a:ln>
                <a:solidFill>
                  <a:srgbClr val="A2424F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-6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A2424F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E19E2-A89C-6E2B-18A9-E7E3555CB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277" y="6337300"/>
            <a:ext cx="204423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12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3879DB-42FF-1164-C9A6-9D6BCD2DC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operations: </a:t>
            </a:r>
          </a:p>
          <a:p>
            <a:pPr lvl="1"/>
            <a:r>
              <a:rPr lang="en-US" dirty="0"/>
              <a:t>Search, Insert, Delete</a:t>
            </a:r>
          </a:p>
          <a:p>
            <a:pPr lvl="1"/>
            <a:r>
              <a:rPr lang="en-US" dirty="0"/>
              <a:t>Update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Delete + Insert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What is special in B-tree</a:t>
            </a:r>
          </a:p>
          <a:p>
            <a:pPr lvl="1"/>
            <a:r>
              <a:rPr lang="en-US" dirty="0"/>
              <a:t>Split and merge nodes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7B7B4-06AA-A668-053A-D3AF8C11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</p:spTree>
    <p:extLst>
      <p:ext uri="{BB962C8B-B14F-4D97-AF65-F5344CB8AC3E}">
        <p14:creationId xmlns:p14="http://schemas.microsoft.com/office/powerpoint/2010/main" val="130158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8C471-87D6-C4D8-BD15-75C8019F8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a node in a B-tree</a:t>
            </a:r>
          </a:p>
          <a:p>
            <a:pPr lvl="1"/>
            <a:r>
              <a:rPr lang="en-US" dirty="0"/>
              <a:t>Example: when </a:t>
            </a:r>
            <a:r>
              <a:rPr lang="en-US" b="1" dirty="0">
                <a:solidFill>
                  <a:srgbClr val="A2424F"/>
                </a:solidFill>
              </a:rPr>
              <a:t>m=7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5E08F6-6074-F4DC-D1FA-50372A30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7EF2E-9279-C9D3-360F-5584DD12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544444"/>
            <a:ext cx="5791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US" altLang="zh-CN" sz="5400"/>
              <a:t>Indexing</a:t>
            </a:r>
            <a:endParaRPr lang="en-CN" sz="5400" dirty="0"/>
          </a:p>
        </p:txBody>
      </p:sp>
    </p:spTree>
    <p:extLst>
      <p:ext uri="{BB962C8B-B14F-4D97-AF65-F5344CB8AC3E}">
        <p14:creationId xmlns:p14="http://schemas.microsoft.com/office/powerpoint/2010/main" val="1602631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8C471-87D6-C4D8-BD15-75C8019F8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a node in a B-tree</a:t>
            </a:r>
          </a:p>
          <a:p>
            <a:pPr lvl="1"/>
            <a:r>
              <a:rPr lang="en-US" dirty="0"/>
              <a:t>Example: when m=7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5E08F6-6074-F4DC-D1FA-50372A30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7EF2E-9279-C9D3-360F-5584DD12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544444"/>
            <a:ext cx="5791200" cy="579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5DA6B-7661-0EEE-D710-49CE09A08DA8}"/>
              </a:ext>
            </a:extLst>
          </p:cNvPr>
          <p:cNvSpPr txBox="1"/>
          <p:nvPr/>
        </p:nvSpPr>
        <p:spPr>
          <a:xfrm>
            <a:off x="3962400" y="3886200"/>
            <a:ext cx="5572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A2424F"/>
                </a:solidFill>
                <a:latin typeface="Lato" panose="020F0502020204030203" pitchFamily="34" charset="77"/>
              </a:rPr>
              <a:t>The number of children is larger than m (7)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This node will be split into two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The pivot key will be elevated into the parent node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38F754-D701-96D1-D671-8149FB41CFB1}"/>
              </a:ext>
            </a:extLst>
          </p:cNvPr>
          <p:cNvCxnSpPr>
            <a:cxnSpLocks/>
          </p:cNvCxnSpPr>
          <p:nvPr/>
        </p:nvCxnSpPr>
        <p:spPr bwMode="auto">
          <a:xfrm>
            <a:off x="9448800" y="4648200"/>
            <a:ext cx="12192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64A3569-A06E-EF2C-E60A-4EDDC5C4C612}"/>
              </a:ext>
            </a:extLst>
          </p:cNvPr>
          <p:cNvSpPr/>
          <p:nvPr/>
        </p:nvSpPr>
        <p:spPr bwMode="auto">
          <a:xfrm>
            <a:off x="9200263" y="3378820"/>
            <a:ext cx="3525137" cy="60216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906DDE-E0CC-C45C-659E-6A1F8A9EFC78}"/>
              </a:ext>
            </a:extLst>
          </p:cNvPr>
          <p:cNvSpPr/>
          <p:nvPr/>
        </p:nvSpPr>
        <p:spPr bwMode="auto">
          <a:xfrm>
            <a:off x="9144001" y="5986165"/>
            <a:ext cx="2362199" cy="72836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5E2A6-A74E-2105-CC49-F09C1AE4CBB0}"/>
              </a:ext>
            </a:extLst>
          </p:cNvPr>
          <p:cNvSpPr/>
          <p:nvPr/>
        </p:nvSpPr>
        <p:spPr bwMode="auto">
          <a:xfrm>
            <a:off x="11658601" y="5986165"/>
            <a:ext cx="2362199" cy="72836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9AD9DF-1204-02B6-484F-A427DA937F66}"/>
              </a:ext>
            </a:extLst>
          </p:cNvPr>
          <p:cNvCxnSpPr>
            <a:cxnSpLocks/>
          </p:cNvCxnSpPr>
          <p:nvPr/>
        </p:nvCxnSpPr>
        <p:spPr bwMode="auto">
          <a:xfrm flipV="1">
            <a:off x="8315559" y="3818930"/>
            <a:ext cx="884704" cy="2577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179773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8C471-87D6-C4D8-BD15-75C8019F8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5791200" cy="5334000"/>
          </a:xfrm>
        </p:spPr>
        <p:txBody>
          <a:bodyPr/>
          <a:lstStyle/>
          <a:p>
            <a:r>
              <a:rPr lang="en-US" dirty="0"/>
              <a:t>Split a node in a B-tree</a:t>
            </a:r>
          </a:p>
          <a:p>
            <a:pPr lvl="1"/>
            <a:r>
              <a:rPr lang="en-US" dirty="0"/>
              <a:t>Example: when m=7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if the parent (or even the root) node is also full?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5E08F6-6074-F4DC-D1FA-50372A30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7EF2E-9279-C9D3-360F-5584DD12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544444"/>
            <a:ext cx="5791200" cy="579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1E8BC-FBDF-D518-F9DF-BE305FBBC185}"/>
              </a:ext>
            </a:extLst>
          </p:cNvPr>
          <p:cNvSpPr txBox="1"/>
          <p:nvPr/>
        </p:nvSpPr>
        <p:spPr>
          <a:xfrm>
            <a:off x="3962400" y="3886200"/>
            <a:ext cx="5572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A2424F"/>
                </a:solidFill>
                <a:latin typeface="Lato" panose="020F0502020204030203" pitchFamily="34" charset="77"/>
              </a:rPr>
              <a:t>The number of children is larger than m (7)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This node will be split into two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The pivot key will be elevated into the parent node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2F2ACB-B164-D77A-A0F8-6F316EF9D7B3}"/>
              </a:ext>
            </a:extLst>
          </p:cNvPr>
          <p:cNvCxnSpPr>
            <a:cxnSpLocks/>
          </p:cNvCxnSpPr>
          <p:nvPr/>
        </p:nvCxnSpPr>
        <p:spPr bwMode="auto">
          <a:xfrm>
            <a:off x="9448800" y="4648200"/>
            <a:ext cx="12192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95DE300-1663-A936-9D32-A4080E2BB296}"/>
              </a:ext>
            </a:extLst>
          </p:cNvPr>
          <p:cNvSpPr/>
          <p:nvPr/>
        </p:nvSpPr>
        <p:spPr bwMode="auto">
          <a:xfrm>
            <a:off x="9200263" y="3378820"/>
            <a:ext cx="3525137" cy="60216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DC0FF3-E906-E6B8-CA79-5EF6DF2CD0C3}"/>
              </a:ext>
            </a:extLst>
          </p:cNvPr>
          <p:cNvSpPr/>
          <p:nvPr/>
        </p:nvSpPr>
        <p:spPr bwMode="auto">
          <a:xfrm>
            <a:off x="9144001" y="5986165"/>
            <a:ext cx="2362199" cy="72836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CADDEC-8DC7-3878-82B1-A54BDA21AC95}"/>
              </a:ext>
            </a:extLst>
          </p:cNvPr>
          <p:cNvSpPr/>
          <p:nvPr/>
        </p:nvSpPr>
        <p:spPr bwMode="auto">
          <a:xfrm>
            <a:off x="11658601" y="5986165"/>
            <a:ext cx="2362199" cy="72836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ACF78B-FD0C-D8D0-FB90-EE0975715D13}"/>
              </a:ext>
            </a:extLst>
          </p:cNvPr>
          <p:cNvCxnSpPr>
            <a:cxnSpLocks/>
          </p:cNvCxnSpPr>
          <p:nvPr/>
        </p:nvCxnSpPr>
        <p:spPr bwMode="auto">
          <a:xfrm flipV="1">
            <a:off x="8315559" y="3818930"/>
            <a:ext cx="884704" cy="2577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217911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F141D8-A85A-60E8-6CC2-949120BB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Split a node in a B-tree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Example: when m=7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A2424F"/>
                </a:solidFill>
              </a:rPr>
              <a:t>Split the root node of the B-tree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530332-7B14-B4AD-4DDF-FA9796DA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8482B-3E92-F4D0-365B-2E6E05843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08" y="4648200"/>
            <a:ext cx="7881983" cy="3179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6BD3E-E047-8575-768C-1E9007486833}"/>
              </a:ext>
            </a:extLst>
          </p:cNvPr>
          <p:cNvSpPr txBox="1"/>
          <p:nvPr/>
        </p:nvSpPr>
        <p:spPr>
          <a:xfrm>
            <a:off x="10921208" y="5074091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A2424F"/>
                </a:solidFill>
                <a:latin typeface="Lato" panose="020F0502020204030203" pitchFamily="34" charset="77"/>
              </a:rPr>
              <a:t>Note that the height of the B-tree is increased by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This is the only way that a B-tree increases its height</a:t>
            </a:r>
          </a:p>
        </p:txBody>
      </p:sp>
      <p:pic>
        <p:nvPicPr>
          <p:cNvPr id="1025" name="Picture 1" descr="page44image62881152">
            <a:extLst>
              <a:ext uri="{FF2B5EF4-FFF2-40B4-BE49-F238E27FC236}">
                <a16:creationId xmlns:a16="http://schemas.microsoft.com/office/drawing/2014/main" id="{AEF571AD-A855-E189-B0F8-CBB5DD00E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196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780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42DE42-A2CA-6BCC-DDAA-414CA14E0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05000"/>
            <a:ext cx="8229600" cy="3200400"/>
          </a:xfrm>
        </p:spPr>
        <p:txBody>
          <a:bodyPr/>
          <a:lstStyle/>
          <a:p>
            <a:r>
              <a:rPr lang="en-US" altLang="zh-CN" b="0" i="0" dirty="0">
                <a:effectLst/>
                <a:latin typeface="-apple-system"/>
              </a:rPr>
              <a:t>select * from user where id = 123 -- easy </a:t>
            </a:r>
          </a:p>
          <a:p>
            <a:r>
              <a:rPr lang="en-US" altLang="zh-CN" b="0" i="0" dirty="0">
                <a:effectLst/>
                <a:latin typeface="-apple-system"/>
              </a:rPr>
              <a:t>select * from user where id &gt; 123 and id &lt; 234 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C66A7D-0446-0FA1-9BE2-E2A00B48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B+-tree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F46B8-8703-2784-0BA8-8E001159B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352800"/>
            <a:ext cx="3810000" cy="1769301"/>
          </a:xfrm>
          <a:prstGeom prst="rect">
            <a:avLst/>
          </a:prstGeom>
        </p:spPr>
      </p:pic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7669FCCA-1CAC-A812-F66F-F0ADDA12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04800"/>
            <a:ext cx="568602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04367644-1A77-A284-452E-F9321BBA2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324" y="4495800"/>
            <a:ext cx="582864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4B7F719-6DFC-F0D7-0B09-DCC94B3278B0}"/>
              </a:ext>
            </a:extLst>
          </p:cNvPr>
          <p:cNvSpPr txBox="1">
            <a:spLocks/>
          </p:cNvSpPr>
          <p:nvPr/>
        </p:nvSpPr>
        <p:spPr bwMode="auto">
          <a:xfrm>
            <a:off x="609600" y="5638800"/>
            <a:ext cx="8229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>
            <a:lvl1pPr marL="335280" indent="-335280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2424F"/>
              </a:buClr>
              <a:buSzPct val="80000"/>
              <a:buChar char="•"/>
              <a:defRPr sz="3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7705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bg1">
                  <a:lumMod val="65000"/>
                </a:schemeClr>
              </a:buClr>
              <a:buSzPct val="90000"/>
              <a:buFont typeface="Times" panose="02020603050405020304" pitchFamily="18" charset="0"/>
              <a:buChar char="•"/>
              <a:defRPr sz="26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63195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F3A999"/>
              </a:buClr>
              <a:buSzPct val="90000"/>
              <a:buChar char="•"/>
              <a:defRPr sz="24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28473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3878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59219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497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9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17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>
                <a:latin typeface="-apple-system"/>
              </a:rPr>
              <a:t>Features of a B+-tree</a:t>
            </a:r>
          </a:p>
          <a:p>
            <a:pPr lvl="1"/>
            <a:r>
              <a:rPr lang="en-US" altLang="zh-CN" kern="0" dirty="0">
                <a:latin typeface="-apple-system"/>
              </a:rPr>
              <a:t>Data stored only in leaves</a:t>
            </a:r>
          </a:p>
          <a:p>
            <a:pPr lvl="1"/>
            <a:r>
              <a:rPr lang="en-US" altLang="zh-CN" kern="0" dirty="0">
                <a:latin typeface="-apple-system"/>
              </a:rPr>
              <a:t>Leaves are linked sequentially 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pic>
        <p:nvPicPr>
          <p:cNvPr id="2056" name="Picture 8" descr="在这里插入图片描述">
            <a:extLst>
              <a:ext uri="{FF2B5EF4-FFF2-40B4-BE49-F238E27FC236}">
                <a16:creationId xmlns:a16="http://schemas.microsoft.com/office/drawing/2014/main" id="{4E432302-1300-A53B-0BCC-36133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16" y="0"/>
            <a:ext cx="579540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8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9A90B0-3B12-930D-A9FA-1A13899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B+-tree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DF20B4-A8CD-6ABF-9180-B30564EA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454042"/>
            <a:ext cx="8751621" cy="5089758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2E008AEE-9757-5FC0-6932-023322315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4648200" cy="5334000"/>
          </a:xfrm>
        </p:spPr>
        <p:txBody>
          <a:bodyPr/>
          <a:lstStyle/>
          <a:p>
            <a:r>
              <a:rPr lang="en-US" sz="2800" dirty="0"/>
              <a:t>A complete example of a B+-tree</a:t>
            </a:r>
          </a:p>
          <a:p>
            <a:pPr lvl="1"/>
            <a:r>
              <a:rPr lang="en-US" sz="2400" dirty="0"/>
              <a:t>Data stored only in leaves</a:t>
            </a:r>
          </a:p>
          <a:p>
            <a:pPr lvl="2"/>
            <a:r>
              <a:rPr lang="en-US" sz="2200" dirty="0"/>
              <a:t>No need to squeeze data into nodes</a:t>
            </a:r>
          </a:p>
          <a:p>
            <a:pPr lvl="1"/>
            <a:r>
              <a:rPr lang="en-US" sz="2400" dirty="0"/>
              <a:t>Leaves are linked sequentially</a:t>
            </a:r>
          </a:p>
          <a:p>
            <a:pPr lvl="2"/>
            <a:r>
              <a:rPr lang="en-US" sz="2000" dirty="0"/>
              <a:t>Faster table traverse from top to bottom</a:t>
            </a:r>
          </a:p>
          <a:p>
            <a:pPr lvl="2"/>
            <a:r>
              <a:rPr lang="en-US" sz="2000" dirty="0"/>
              <a:t>Better support for range queries</a:t>
            </a:r>
          </a:p>
        </p:txBody>
      </p:sp>
    </p:spTree>
    <p:extLst>
      <p:ext uri="{BB962C8B-B14F-4D97-AF65-F5344CB8AC3E}">
        <p14:creationId xmlns:p14="http://schemas.microsoft.com/office/powerpoint/2010/main" val="1956216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E0B6A1-F894-A17C-A427-7A3E6BC71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Check whether the PK / Unique index helps first</a:t>
            </a:r>
          </a:p>
          <a:p>
            <a:r>
              <a:rPr lang="en-US" sz="2400" dirty="0"/>
              <a:t>Index those columns </a:t>
            </a:r>
            <a:r>
              <a:rPr lang="en-US" sz="2400" b="1" dirty="0">
                <a:solidFill>
                  <a:srgbClr val="A2424F"/>
                </a:solidFill>
              </a:rPr>
              <a:t>frequently</a:t>
            </a:r>
            <a:r>
              <a:rPr lang="en-US" sz="2400" dirty="0"/>
              <a:t> appeared as search criteria </a:t>
            </a:r>
          </a:p>
          <a:p>
            <a:pPr lvl="1"/>
            <a:r>
              <a:rPr lang="en-US" sz="1800" b="1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</a:p>
          <a:p>
            <a:pPr lvl="1"/>
            <a:r>
              <a:rPr lang="en-US" sz="1800" b="1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b="1" dirty="0">
                <a:solidFill>
                  <a:srgbClr val="A2424F"/>
                </a:solidFill>
              </a:rPr>
              <a:t>, </a:t>
            </a:r>
            <a:r>
              <a:rPr lang="en-US" sz="1800" b="1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1800" b="1" dirty="0">
                <a:solidFill>
                  <a:srgbClr val="A2424F"/>
                </a:solidFill>
              </a:rPr>
              <a:t>, </a:t>
            </a:r>
            <a:r>
              <a:rPr lang="en-US" sz="1800" b="1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800" b="1" dirty="0">
                <a:solidFill>
                  <a:srgbClr val="A2424F"/>
                </a:solidFill>
              </a:rPr>
              <a:t>, </a:t>
            </a:r>
            <a:r>
              <a:rPr lang="en-US" sz="1800" b="1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1800" b="1" dirty="0">
                <a:solidFill>
                  <a:srgbClr val="A2424F"/>
                </a:solidFill>
              </a:rPr>
              <a:t>, </a:t>
            </a:r>
            <a:r>
              <a:rPr lang="en-US" sz="1800" b="1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between</a:t>
            </a:r>
          </a:p>
          <a:p>
            <a:pPr lvl="1"/>
            <a:r>
              <a:rPr lang="en-US" sz="1800" b="1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</a:p>
          <a:p>
            <a:pPr lvl="1"/>
            <a:r>
              <a:rPr lang="en-US" sz="1800" b="1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exists</a:t>
            </a:r>
          </a:p>
          <a:p>
            <a:pPr lvl="1"/>
            <a:r>
              <a:rPr lang="en-US" sz="1800" b="1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like</a:t>
            </a:r>
            <a:r>
              <a:rPr lang="en-US" sz="1800" b="1" dirty="0">
                <a:solidFill>
                  <a:srgbClr val="A2424F"/>
                </a:solidFill>
              </a:rPr>
              <a:t> (prefix matching)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400" dirty="0"/>
              <a:t>Be </a:t>
            </a:r>
            <a:r>
              <a:rPr lang="en-US" sz="2400" b="1" dirty="0">
                <a:solidFill>
                  <a:srgbClr val="A2424F"/>
                </a:solidFill>
              </a:rPr>
              <a:t>cautious</a:t>
            </a:r>
            <a:r>
              <a:rPr lang="en-US" sz="2400" dirty="0"/>
              <a:t> when the indexed columns need frequent writing operations</a:t>
            </a:r>
          </a:p>
          <a:p>
            <a:pPr lvl="1"/>
            <a:r>
              <a:rPr lang="en-US" sz="2000" dirty="0"/>
              <a:t>insert, update, delete</a:t>
            </a:r>
          </a:p>
          <a:p>
            <a:endParaRPr lang="en-US" sz="800" dirty="0"/>
          </a:p>
          <a:p>
            <a:r>
              <a:rPr lang="en-US" sz="2400" dirty="0"/>
              <a:t>Functions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A27A0E-CDA4-8408-BAED-38260CC3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 It or Not: Where Indexing May Help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34B30-B841-50DA-45FC-CB115EA6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372" y="5503955"/>
            <a:ext cx="3949700" cy="2039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F1FF7-1C9F-7ED0-1C64-E336FE30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503955"/>
            <a:ext cx="5639572" cy="203984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B07CD61-A16F-513B-92B8-782694611D03}"/>
              </a:ext>
            </a:extLst>
          </p:cNvPr>
          <p:cNvSpPr/>
          <p:nvPr/>
        </p:nvSpPr>
        <p:spPr bwMode="auto">
          <a:xfrm>
            <a:off x="6800574" y="6180977"/>
            <a:ext cx="560745" cy="6858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81DA93-39C2-17D5-82BF-2D8FF6906C57}"/>
              </a:ext>
            </a:extLst>
          </p:cNvPr>
          <p:cNvSpPr/>
          <p:nvPr/>
        </p:nvSpPr>
        <p:spPr>
          <a:xfrm>
            <a:off x="3963172" y="7475624"/>
            <a:ext cx="784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Note: The expression should be deterministic. For detailed usage, please refer to: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www.postgresql.org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/docs/14/indexes-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expressional.html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7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5B70CF-C95C-6768-3925-133EFE88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cautious when using indices on a small table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Full scan</a:t>
            </a:r>
            <a:r>
              <a:rPr lang="zh-CN" altLang="en-US" dirty="0"/>
              <a:t> </a:t>
            </a:r>
            <a:r>
              <a:rPr lang="en-CN" dirty="0"/>
              <a:t>≠</a:t>
            </a:r>
            <a:r>
              <a:rPr lang="en-US" dirty="0"/>
              <a:t> </a:t>
            </a:r>
            <a:r>
              <a:rPr lang="en-US" dirty="0">
                <a:solidFill>
                  <a:srgbClr val="1086B9"/>
                </a:solidFill>
              </a:rPr>
              <a:t>Bad scheme</a:t>
            </a:r>
          </a:p>
          <a:p>
            <a:pPr lvl="1"/>
            <a:r>
              <a:rPr lang="en-US" altLang="zh-CN" dirty="0">
                <a:solidFill>
                  <a:srgbClr val="A2424F"/>
                </a:solidFill>
              </a:rPr>
              <a:t>Index retrieval</a:t>
            </a:r>
            <a:r>
              <a:rPr lang="zh-CN" altLang="en-US" dirty="0"/>
              <a:t> </a:t>
            </a:r>
            <a:r>
              <a:rPr lang="en-CN" dirty="0"/>
              <a:t>≠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Good scheme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5EA4F8-15EC-5849-C96A-FF13B30F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It or Not: Where Indexing May Help </a:t>
            </a:r>
          </a:p>
        </p:txBody>
      </p:sp>
    </p:spTree>
    <p:extLst>
      <p:ext uri="{BB962C8B-B14F-4D97-AF65-F5344CB8AC3E}">
        <p14:creationId xmlns:p14="http://schemas.microsoft.com/office/powerpoint/2010/main" val="331669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651B77-371B-DAF7-EA86-1ADF0DCA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A2424F"/>
                </a:solidFill>
              </a:rPr>
              <a:t>bucket</a:t>
            </a:r>
            <a:r>
              <a:rPr lang="en-US" sz="2800" dirty="0"/>
              <a:t> is </a:t>
            </a:r>
            <a:r>
              <a:rPr lang="en-US" sz="2800" u="sng" dirty="0"/>
              <a:t>a unit of storage</a:t>
            </a:r>
            <a:r>
              <a:rPr lang="en-US" sz="2800" dirty="0"/>
              <a:t> containing </a:t>
            </a:r>
            <a:r>
              <a:rPr lang="en-US" sz="2800" u="sng" dirty="0"/>
              <a:t>one or more entries</a:t>
            </a:r>
          </a:p>
          <a:p>
            <a:pPr lvl="1"/>
            <a:r>
              <a:rPr lang="en-US" sz="2400" dirty="0"/>
              <a:t>A bucket is typically a disk block</a:t>
            </a:r>
          </a:p>
          <a:p>
            <a:pPr lvl="1"/>
            <a:r>
              <a:rPr lang="en-US" sz="2400" dirty="0"/>
              <a:t>We obtain the bucket of an entry from its search-key value using a </a:t>
            </a:r>
            <a:r>
              <a:rPr lang="en-US" sz="2400" dirty="0">
                <a:solidFill>
                  <a:srgbClr val="A2424F"/>
                </a:solidFill>
              </a:rPr>
              <a:t>hash function</a:t>
            </a:r>
          </a:p>
          <a:p>
            <a:pPr lvl="2"/>
            <a:r>
              <a:rPr lang="en-US" sz="2200" dirty="0">
                <a:solidFill>
                  <a:srgbClr val="A2424F"/>
                </a:solidFill>
              </a:rPr>
              <a:t>Hash function</a:t>
            </a:r>
            <a:r>
              <a:rPr lang="en-US" sz="2200" dirty="0"/>
              <a:t> </a:t>
            </a:r>
            <a:r>
              <a:rPr lang="en-US" sz="2200" i="1" dirty="0">
                <a:solidFill>
                  <a:srgbClr val="1086B9"/>
                </a:solidFill>
              </a:rPr>
              <a:t>h</a:t>
            </a:r>
            <a:r>
              <a:rPr lang="en-US" sz="2200" dirty="0"/>
              <a:t> is a function from </a:t>
            </a:r>
            <a:r>
              <a:rPr lang="en-US" sz="2200" u="sng" dirty="0"/>
              <a:t>the set of all search-key values K </a:t>
            </a:r>
            <a:r>
              <a:rPr lang="en-US" sz="2200" dirty="0"/>
              <a:t>to the set of </a:t>
            </a:r>
            <a:r>
              <a:rPr lang="en-US" sz="2200" u="sng" dirty="0"/>
              <a:t>all bucket addresses B</a:t>
            </a:r>
            <a:endParaRPr lang="en-US" sz="2200" dirty="0"/>
          </a:p>
          <a:p>
            <a:pPr lvl="2"/>
            <a:r>
              <a:rPr lang="en-US" sz="2000" dirty="0"/>
              <a:t>Hash function is used to locate entries for access, insertion as well as deletion.</a:t>
            </a:r>
          </a:p>
          <a:p>
            <a:endParaRPr lang="en-US" sz="2800" dirty="0"/>
          </a:p>
          <a:p>
            <a:r>
              <a:rPr lang="en-US" sz="2800" dirty="0"/>
              <a:t>Entries with different search-key values may be mapped to the same bucket</a:t>
            </a:r>
          </a:p>
          <a:p>
            <a:pPr lvl="1"/>
            <a:r>
              <a:rPr lang="en-US" sz="2400" dirty="0"/>
              <a:t>… thus, the entire bucket has to be searched sequentially to locate an entry. 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361140-A306-9D8E-F92B-22BD739F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432055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0FE75F-3615-43F2-6245-9023412CF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a </a:t>
            </a:r>
            <a:r>
              <a:rPr lang="en-US" sz="2400" dirty="0">
                <a:solidFill>
                  <a:srgbClr val="A2424F"/>
                </a:solidFill>
              </a:rPr>
              <a:t>hash index</a:t>
            </a:r>
            <a:r>
              <a:rPr lang="en-US" sz="2400" dirty="0"/>
              <a:t>, buckets store </a:t>
            </a:r>
            <a:r>
              <a:rPr lang="en-US" sz="2400" u="sng" dirty="0"/>
              <a:t>entries with pointers to records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 a </a:t>
            </a:r>
            <a:r>
              <a:rPr lang="en-US" sz="2400" dirty="0">
                <a:solidFill>
                  <a:srgbClr val="A2424F"/>
                </a:solidFill>
              </a:rPr>
              <a:t>hash file-organization</a:t>
            </a:r>
            <a:r>
              <a:rPr lang="en-US" sz="2400" dirty="0"/>
              <a:t>, buckets store </a:t>
            </a:r>
            <a:r>
              <a:rPr lang="en-US" sz="2400" u="sng" dirty="0"/>
              <a:t>records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7CF2B-FB48-DADF-098E-C8F52B2C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Index &amp; Hashing File Organization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7F9BE7F-FCA3-3C4B-346B-27C86DD39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680" y="3583260"/>
            <a:ext cx="5154788" cy="407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205B12-1DE3-3BFB-83C7-BC3A623569EE}"/>
              </a:ext>
            </a:extLst>
          </p:cNvPr>
          <p:cNvSpPr/>
          <p:nvPr/>
        </p:nvSpPr>
        <p:spPr bwMode="auto">
          <a:xfrm>
            <a:off x="847493" y="3308195"/>
            <a:ext cx="3048000" cy="369332"/>
          </a:xfrm>
          <a:prstGeom prst="rect">
            <a:avLst/>
          </a:prstGeom>
          <a:solidFill>
            <a:srgbClr val="C5E7F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15151: file 1, offset 100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70EC5-C3A1-B1C6-2F58-88D7B5AFF1D2}"/>
              </a:ext>
            </a:extLst>
          </p:cNvPr>
          <p:cNvSpPr txBox="1"/>
          <p:nvPr/>
        </p:nvSpPr>
        <p:spPr>
          <a:xfrm>
            <a:off x="1828800" y="289492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5678E-2B9F-D156-D5F0-3E02D22F4A60}"/>
              </a:ext>
            </a:extLst>
          </p:cNvPr>
          <p:cNvSpPr/>
          <p:nvPr/>
        </p:nvSpPr>
        <p:spPr bwMode="auto">
          <a:xfrm>
            <a:off x="4343400" y="3308195"/>
            <a:ext cx="3048000" cy="641866"/>
          </a:xfrm>
          <a:prstGeom prst="rect">
            <a:avLst/>
          </a:prstGeom>
          <a:solidFill>
            <a:srgbClr val="C5E7F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32343: file 3, offset 20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58583: file 3, offset 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F888C-0127-073A-240E-684F2E165510}"/>
              </a:ext>
            </a:extLst>
          </p:cNvPr>
          <p:cNvSpPr txBox="1"/>
          <p:nvPr/>
        </p:nvSpPr>
        <p:spPr>
          <a:xfrm>
            <a:off x="5324707" y="289492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B2F821-29F8-E6FC-63F6-A810CDEF049B}"/>
              </a:ext>
            </a:extLst>
          </p:cNvPr>
          <p:cNvCxnSpPr/>
          <p:nvPr/>
        </p:nvCxnSpPr>
        <p:spPr bwMode="auto">
          <a:xfrm>
            <a:off x="8153400" y="2667000"/>
            <a:ext cx="0" cy="21336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F99878-65F6-D318-E8DD-B86F8436F8DD}"/>
              </a:ext>
            </a:extLst>
          </p:cNvPr>
          <p:cNvCxnSpPr/>
          <p:nvPr/>
        </p:nvCxnSpPr>
        <p:spPr bwMode="auto">
          <a:xfrm>
            <a:off x="8153400" y="2667000"/>
            <a:ext cx="579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D06881-A1B2-2273-B2B5-9B0604EF7E09}"/>
              </a:ext>
            </a:extLst>
          </p:cNvPr>
          <p:cNvCxnSpPr/>
          <p:nvPr/>
        </p:nvCxnSpPr>
        <p:spPr bwMode="auto">
          <a:xfrm flipH="1">
            <a:off x="838200" y="4800600"/>
            <a:ext cx="7315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4262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4F814B-E07A-DDF8-262C-B0CA6D034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widely used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dirty="0"/>
              <a:t> algorithms</a:t>
            </a:r>
          </a:p>
          <a:p>
            <a:pPr lvl="1"/>
            <a:r>
              <a:rPr lang="en-US" dirty="0"/>
              <a:t>Nested-loop join </a:t>
            </a:r>
          </a:p>
          <a:p>
            <a:pPr lvl="1"/>
            <a:r>
              <a:rPr lang="en-US" dirty="0"/>
              <a:t>Hash join</a:t>
            </a:r>
          </a:p>
          <a:p>
            <a:pPr lvl="1"/>
            <a:r>
              <a:rPr lang="en-US" dirty="0"/>
              <a:t>Sort-merge join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C67136-6DC9-9CE3-818C-5A10AED8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dirty="0"/>
              <a:t> Works </a:t>
            </a:r>
          </a:p>
        </p:txBody>
      </p:sp>
    </p:spTree>
    <p:extLst>
      <p:ext uri="{BB962C8B-B14F-4D97-AF65-F5344CB8AC3E}">
        <p14:creationId xmlns:p14="http://schemas.microsoft.com/office/powerpoint/2010/main" val="200950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8C71A5-2573-B667-14DD-74C60CB2F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019800" cy="5334000"/>
          </a:xfrm>
        </p:spPr>
        <p:txBody>
          <a:bodyPr/>
          <a:lstStyle/>
          <a:p>
            <a:r>
              <a:rPr lang="en-CN" dirty="0"/>
              <a:t>Think about an example in a library:</a:t>
            </a:r>
          </a:p>
          <a:p>
            <a:pPr lvl="1"/>
            <a:r>
              <a:rPr lang="en-CN" dirty="0"/>
              <a:t>How can we find a book?</a:t>
            </a:r>
          </a:p>
          <a:p>
            <a:pPr lvl="2"/>
            <a:r>
              <a:rPr lang="en-CN" dirty="0"/>
              <a:t>Books are on the shelves in a sequential order</a:t>
            </a:r>
          </a:p>
          <a:p>
            <a:pPr lvl="2"/>
            <a:r>
              <a:rPr lang="en-US" dirty="0"/>
              <a:t>We had </a:t>
            </a:r>
            <a:r>
              <a:rPr lang="en-US" dirty="0">
                <a:solidFill>
                  <a:srgbClr val="A2424F"/>
                </a:solidFill>
              </a:rPr>
              <a:t>drawers</a:t>
            </a:r>
            <a:r>
              <a:rPr lang="en-US" dirty="0"/>
              <a:t> where you could </a:t>
            </a:r>
            <a:r>
              <a:rPr lang="en-US" dirty="0">
                <a:solidFill>
                  <a:srgbClr val="A2424F"/>
                </a:solidFill>
              </a:rPr>
              <a:t>look for books</a:t>
            </a:r>
            <a:r>
              <a:rPr lang="en-US" dirty="0"/>
              <a:t> by </a:t>
            </a:r>
            <a:r>
              <a:rPr lang="en-US" u="sng" dirty="0"/>
              <a:t>author</a:t>
            </a:r>
            <a:r>
              <a:rPr lang="en-US" dirty="0"/>
              <a:t>, </a:t>
            </a:r>
            <a:r>
              <a:rPr lang="en-US" u="sng" dirty="0"/>
              <a:t>title</a:t>
            </a:r>
            <a:r>
              <a:rPr lang="en-US" dirty="0"/>
              <a:t> or sometimes </a:t>
            </a:r>
            <a:r>
              <a:rPr lang="en-US" u="sng" dirty="0"/>
              <a:t>subject</a:t>
            </a:r>
            <a:r>
              <a:rPr lang="en-US" dirty="0"/>
              <a:t> that were telling you </a:t>
            </a:r>
            <a:r>
              <a:rPr lang="en-US" dirty="0">
                <a:solidFill>
                  <a:srgbClr val="1086B9"/>
                </a:solidFill>
              </a:rPr>
              <a:t>what were the "</a:t>
            </a:r>
            <a:r>
              <a:rPr lang="en-US" b="1" i="1" dirty="0">
                <a:solidFill>
                  <a:srgbClr val="1086B9"/>
                </a:solidFill>
              </a:rPr>
              <a:t>coordinates</a:t>
            </a:r>
            <a:r>
              <a:rPr lang="en-US" dirty="0">
                <a:solidFill>
                  <a:srgbClr val="1086B9"/>
                </a:solidFill>
              </a:rPr>
              <a:t>" of a book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0672F-D737-B9F5-BE3E-D023C92C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Motivation</a:t>
            </a:r>
          </a:p>
        </p:txBody>
      </p:sp>
      <p:pic>
        <p:nvPicPr>
          <p:cNvPr id="5" name="Image 1" descr="Books_Card_Index_by_Marcus_Gossler.jpg">
            <a:extLst>
              <a:ext uri="{FF2B5EF4-FFF2-40B4-BE49-F238E27FC236}">
                <a16:creationId xmlns:a16="http://schemas.microsoft.com/office/drawing/2014/main" id="{5105C783-1C14-F29A-2654-7EF929D051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5512" b="5906"/>
          <a:stretch>
            <a:fillRect/>
          </a:stretch>
        </p:blipFill>
        <p:spPr>
          <a:xfrm>
            <a:off x="7924800" y="1948328"/>
            <a:ext cx="6077570" cy="45540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35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436C8D-3BCE-A110-754A-99F59233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loop join</a:t>
            </a:r>
          </a:p>
          <a:p>
            <a:pPr lvl="1"/>
            <a:r>
              <a:rPr lang="en-US" dirty="0"/>
              <a:t>Straight-forward linking between records from two tables in a nested-loop manner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92B95-E4D9-FB0E-F8FD-1B86AE3E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dirty="0"/>
              <a:t> Works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177FF-7CAF-88AA-F883-6E53450A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996837"/>
            <a:ext cx="6248400" cy="33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06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2A0CF-79DD-5681-3119-CCBC63023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 join</a:t>
            </a:r>
          </a:p>
          <a:p>
            <a:pPr lvl="1"/>
            <a:r>
              <a:rPr lang="en-US" dirty="0"/>
              <a:t>Build a set of buckets for a smaller table to speed up the data lookup</a:t>
            </a:r>
          </a:p>
          <a:p>
            <a:endParaRPr lang="en-US" dirty="0"/>
          </a:p>
          <a:p>
            <a:r>
              <a:rPr lang="en-US" dirty="0"/>
              <a:t>Procedure:</a:t>
            </a:r>
          </a:p>
          <a:p>
            <a:pPr lvl="1"/>
            <a:r>
              <a:rPr lang="en-US" dirty="0"/>
              <a:t>1. Create a hash table for the smaller table </a:t>
            </a:r>
            <a:r>
              <a:rPr lang="en-US" dirty="0">
                <a:solidFill>
                  <a:srgbClr val="1086B9"/>
                </a:solidFill>
              </a:rPr>
              <a:t>t1</a:t>
            </a:r>
            <a:r>
              <a:rPr lang="en-US" dirty="0"/>
              <a:t> in the memory</a:t>
            </a:r>
          </a:p>
          <a:p>
            <a:pPr lvl="1"/>
            <a:r>
              <a:rPr lang="en-US" dirty="0"/>
              <a:t>2. Scan the larger table </a:t>
            </a:r>
            <a:r>
              <a:rPr lang="en-US" dirty="0">
                <a:solidFill>
                  <a:srgbClr val="1086B9"/>
                </a:solidFill>
              </a:rPr>
              <a:t>t2</a:t>
            </a:r>
            <a:r>
              <a:rPr lang="en-US" dirty="0"/>
              <a:t>. For each record </a:t>
            </a:r>
            <a:r>
              <a:rPr lang="en-US" dirty="0">
                <a:solidFill>
                  <a:srgbClr val="A2424F"/>
                </a:solidFill>
              </a:rPr>
              <a:t>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2.1 Compute the hash value of </a:t>
            </a:r>
            <a:r>
              <a:rPr lang="en-US" sz="2600" dirty="0" err="1">
                <a:solidFill>
                  <a:srgbClr val="A2424F"/>
                </a:solidFill>
              </a:rPr>
              <a:t>r</a:t>
            </a:r>
            <a:r>
              <a:rPr lang="en-US" dirty="0" err="1"/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join_attribute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2.2 Map to corresponding rows in </a:t>
            </a:r>
            <a:r>
              <a:rPr lang="en-US" dirty="0">
                <a:solidFill>
                  <a:srgbClr val="1086B9"/>
                </a:solidFill>
              </a:rPr>
              <a:t>t1</a:t>
            </a:r>
            <a:r>
              <a:rPr lang="en-US" dirty="0"/>
              <a:t> using the hash table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66A9C3-D38B-948A-BC04-157152E3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dirty="0"/>
              <a:t> Works </a:t>
            </a:r>
          </a:p>
        </p:txBody>
      </p:sp>
    </p:spTree>
    <p:extLst>
      <p:ext uri="{BB962C8B-B14F-4D97-AF65-F5344CB8AC3E}">
        <p14:creationId xmlns:p14="http://schemas.microsoft.com/office/powerpoint/2010/main" val="565221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FFCEDB-573A-04CF-186B-4438AFDD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Sort-merge join (a.k.a. merge join) </a:t>
            </a:r>
          </a:p>
          <a:p>
            <a:pPr lvl="1"/>
            <a:r>
              <a:rPr lang="en-US" dirty="0"/>
              <a:t>Zipper-like joining</a:t>
            </a:r>
          </a:p>
          <a:p>
            <a:pPr lvl="1"/>
            <a:endParaRPr lang="en-US" dirty="0"/>
          </a:p>
          <a:p>
            <a:r>
              <a:rPr lang="en-US" dirty="0"/>
              <a:t>Procedure:</a:t>
            </a:r>
          </a:p>
          <a:p>
            <a:pPr lvl="1"/>
            <a:r>
              <a:rPr lang="en-US" dirty="0"/>
              <a:t>1. Sort tables </a:t>
            </a:r>
            <a:r>
              <a:rPr lang="en-US" dirty="0">
                <a:solidFill>
                  <a:srgbClr val="1086B9"/>
                </a:solidFill>
              </a:rPr>
              <a:t>t1</a:t>
            </a:r>
            <a:r>
              <a:rPr lang="en-US" dirty="0"/>
              <a:t> and </a:t>
            </a:r>
            <a:r>
              <a:rPr lang="en-US" dirty="0">
                <a:solidFill>
                  <a:srgbClr val="1086B9"/>
                </a:solidFill>
              </a:rPr>
              <a:t>t2</a:t>
            </a:r>
            <a:r>
              <a:rPr lang="en-US" dirty="0"/>
              <a:t> respectively according to the join attributes</a:t>
            </a:r>
          </a:p>
          <a:p>
            <a:pPr lvl="1"/>
            <a:r>
              <a:rPr lang="en-US" dirty="0"/>
              <a:t>2. Perform an interleaved scan of </a:t>
            </a:r>
            <a:r>
              <a:rPr lang="en-US" dirty="0">
                <a:solidFill>
                  <a:srgbClr val="1086B9"/>
                </a:solidFill>
              </a:rPr>
              <a:t>t1</a:t>
            </a:r>
            <a:r>
              <a:rPr lang="en-US" dirty="0"/>
              <a:t> and </a:t>
            </a:r>
            <a:r>
              <a:rPr lang="en-US" dirty="0">
                <a:solidFill>
                  <a:srgbClr val="1086B9"/>
                </a:solidFill>
              </a:rPr>
              <a:t>t2</a:t>
            </a:r>
            <a:r>
              <a:rPr lang="en-US" dirty="0"/>
              <a:t>. When encountering a matched value, join the related rows together.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E9FCEB-CB89-B54D-2EA2-FB476D79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dirty="0"/>
              <a:t> Works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654D3-AC76-E20E-C102-C402225E112A}"/>
              </a:ext>
            </a:extLst>
          </p:cNvPr>
          <p:cNvSpPr/>
          <p:nvPr/>
        </p:nvSpPr>
        <p:spPr>
          <a:xfrm>
            <a:off x="2743200" y="60198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</a:rPr>
              <a:t>When there are indexes on the join attributes,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step 1</a:t>
            </a:r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</a:rPr>
              <a:t>, the most expensive operation, can be skipped because </a:t>
            </a:r>
            <a:r>
              <a:rPr lang="en-US" sz="2000" dirty="0">
                <a:solidFill>
                  <a:srgbClr val="1086B9"/>
                </a:solidFill>
                <a:latin typeface="Lato" panose="020F0502020204030203" pitchFamily="34" charset="77"/>
              </a:rPr>
              <a:t>t1</a:t>
            </a:r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</a:rPr>
              <a:t> and </a:t>
            </a:r>
            <a:r>
              <a:rPr lang="en-US" sz="2000" dirty="0">
                <a:solidFill>
                  <a:srgbClr val="1086B9"/>
                </a:solidFill>
                <a:latin typeface="Lato" panose="020F0502020204030203" pitchFamily="34" charset="77"/>
              </a:rPr>
              <a:t>t2</a:t>
            </a:r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</a:rPr>
              <a:t> are already sorted in this scenario.</a:t>
            </a:r>
          </a:p>
        </p:txBody>
      </p:sp>
    </p:spTree>
    <p:extLst>
      <p:ext uri="{BB962C8B-B14F-4D97-AF65-F5344CB8AC3E}">
        <p14:creationId xmlns:p14="http://schemas.microsoft.com/office/powerpoint/2010/main" val="175843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9EF4F-858D-A6A8-7709-7FA35822D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Plural of index: indices, or indexes?</a:t>
            </a:r>
          </a:p>
          <a:p>
            <a:pPr lvl="1"/>
            <a:r>
              <a:rPr lang="en-CN" dirty="0"/>
              <a:t>Both are correct in English</a:t>
            </a:r>
          </a:p>
          <a:p>
            <a:pPr lvl="2"/>
            <a:r>
              <a:rPr lang="en-CN" dirty="0"/>
              <a:t>indices (Latin): Often used in scientific and mathematical context representing the places of an element in an array, vector, matrix, etc.</a:t>
            </a:r>
          </a:p>
          <a:p>
            <a:pPr lvl="2"/>
            <a:r>
              <a:rPr lang="en-CN" dirty="0"/>
              <a:t>indexes (</a:t>
            </a:r>
            <a:r>
              <a:rPr lang="en-CN" dirty="0">
                <a:solidFill>
                  <a:srgbClr val="A2424F"/>
                </a:solidFill>
              </a:rPr>
              <a:t>American English</a:t>
            </a:r>
            <a:r>
              <a:rPr lang="en-CN" dirty="0"/>
              <a:t>): Used in publishing for the books</a:t>
            </a:r>
          </a:p>
          <a:p>
            <a:pPr lvl="1"/>
            <a:r>
              <a:rPr lang="en-CN" dirty="0"/>
              <a:t>What about database?</a:t>
            </a:r>
          </a:p>
          <a:p>
            <a:pPr lvl="2"/>
            <a:r>
              <a:rPr lang="en-CN" dirty="0"/>
              <a:t>A good way: Follow the naming convention of the project or the DBMS</a:t>
            </a:r>
          </a:p>
          <a:p>
            <a:pPr lvl="2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81B9EB-F751-B335-989F-982AAB64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22571-0DEC-509E-3133-A0B2C8E91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53" b="20838"/>
          <a:stretch/>
        </p:blipFill>
        <p:spPr>
          <a:xfrm>
            <a:off x="7315200" y="5638800"/>
            <a:ext cx="6066971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559AD-49A1-34E9-0E4A-D5BDE30E4C2C}"/>
              </a:ext>
            </a:extLst>
          </p:cNvPr>
          <p:cNvSpPr/>
          <p:nvPr/>
        </p:nvSpPr>
        <p:spPr>
          <a:xfrm>
            <a:off x="7315199" y="7328647"/>
            <a:ext cx="6066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www.postgresql.org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docs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indexes.html</a:t>
            </a:r>
            <a:endParaRPr lang="en-CN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1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30DCC6-B19A-EE7C-95C0-9C4486722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629400" cy="5334000"/>
          </a:xfrm>
        </p:spPr>
        <p:txBody>
          <a:bodyPr/>
          <a:lstStyle/>
          <a:p>
            <a:r>
              <a:rPr lang="en-US" altLang="zh-CN" dirty="0"/>
              <a:t>Remember</a:t>
            </a:r>
            <a:r>
              <a:rPr lang="zh-CN" altLang="en-US" dirty="0"/>
              <a:t> </a:t>
            </a:r>
            <a:r>
              <a:rPr lang="en-US" altLang="zh-CN" dirty="0"/>
              <a:t>searching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Structure?</a:t>
            </a:r>
          </a:p>
          <a:p>
            <a:pPr lvl="1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pPr lvl="2"/>
            <a:r>
              <a:rPr lang="en-US" altLang="zh-CN" dirty="0"/>
              <a:t>Scan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</a:p>
          <a:p>
            <a:pPr lvl="1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pPr lvl="2"/>
            <a:r>
              <a:rPr lang="en-US" altLang="zh-CN" dirty="0"/>
              <a:t>Divide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conquer</a:t>
            </a:r>
          </a:p>
          <a:p>
            <a:pPr lvl="2"/>
            <a:r>
              <a:rPr lang="en-US" altLang="zh-CN" dirty="0"/>
              <a:t>Assumption: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sorted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D2497A-8ED7-0B3F-C931-74A7CC5D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D1C54-89E5-0060-79DD-54DB6298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94" y="2056664"/>
            <a:ext cx="5862906" cy="4116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15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30DCC6-B19A-EE7C-95C0-9C4486722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629400" cy="5334000"/>
          </a:xfrm>
        </p:spPr>
        <p:txBody>
          <a:bodyPr/>
          <a:lstStyle/>
          <a:p>
            <a:r>
              <a:rPr lang="en-US" altLang="zh-CN" dirty="0"/>
              <a:t>Remember</a:t>
            </a:r>
            <a:r>
              <a:rPr lang="zh-CN" altLang="en-US" dirty="0"/>
              <a:t> </a:t>
            </a:r>
            <a:r>
              <a:rPr lang="en-US" altLang="zh-CN" dirty="0"/>
              <a:t>searching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Structure?</a:t>
            </a:r>
          </a:p>
          <a:p>
            <a:pPr lvl="1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pPr lvl="2"/>
            <a:r>
              <a:rPr lang="en-US" altLang="zh-CN" dirty="0"/>
              <a:t>Scan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</a:p>
          <a:p>
            <a:pPr lvl="1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pPr lvl="2"/>
            <a:r>
              <a:rPr lang="en-US" altLang="zh-CN" dirty="0"/>
              <a:t>Divide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conquer</a:t>
            </a:r>
          </a:p>
          <a:p>
            <a:pPr lvl="2"/>
            <a:r>
              <a:rPr lang="en-US" altLang="zh-CN" dirty="0"/>
              <a:t>Assumption: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sorted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</a:p>
          <a:p>
            <a:pPr lvl="2"/>
            <a:endParaRPr lang="en-US" dirty="0"/>
          </a:p>
          <a:p>
            <a:pPr lvl="2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movies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IDs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200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D2497A-8ED7-0B3F-C931-74A7CC5D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D1C54-89E5-0060-79DD-54DB6298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94" y="2056664"/>
            <a:ext cx="5862906" cy="4116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8585CE-3232-1556-860C-53D592E711D5}"/>
              </a:ext>
            </a:extLst>
          </p:cNvPr>
          <p:cNvSpPr/>
          <p:nvPr/>
        </p:nvSpPr>
        <p:spPr bwMode="auto">
          <a:xfrm>
            <a:off x="8534400" y="2056664"/>
            <a:ext cx="304800" cy="4116272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472306-AEC2-9426-5555-9EEE9C42B90B}"/>
              </a:ext>
            </a:extLst>
          </p:cNvPr>
          <p:cNvCxnSpPr/>
          <p:nvPr/>
        </p:nvCxnSpPr>
        <p:spPr bwMode="auto">
          <a:xfrm flipV="1">
            <a:off x="6858000" y="5791200"/>
            <a:ext cx="1676400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4AE0FCF-FDDD-4D43-F162-D2A366519D9F}"/>
              </a:ext>
            </a:extLst>
          </p:cNvPr>
          <p:cNvSpPr/>
          <p:nvPr/>
        </p:nvSpPr>
        <p:spPr>
          <a:xfrm>
            <a:off x="7692683" y="6324600"/>
            <a:ext cx="63222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In</a:t>
            </a:r>
            <a:r>
              <a:rPr lang="zh-CN" altLang="en-US" sz="2000" dirty="0">
                <a:solidFill>
                  <a:srgbClr val="A2424F"/>
                </a:solidFill>
                <a:latin typeface="Lato" panose="020F0502020204030203" pitchFamily="34" charset="77"/>
              </a:rPr>
              <a:t> </a:t>
            </a: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the</a:t>
            </a:r>
            <a:r>
              <a:rPr lang="zh-CN" altLang="en-US" sz="2000" dirty="0">
                <a:solidFill>
                  <a:srgbClr val="A2424F"/>
                </a:solidFill>
                <a:latin typeface="Lato" panose="020F0502020204030203" pitchFamily="34" charset="77"/>
              </a:rPr>
              <a:t> </a:t>
            </a: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current storage structure, the records are sorted by </a:t>
            </a:r>
            <a:r>
              <a:rPr lang="en-US" altLang="zh-CN" sz="2000" dirty="0" err="1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movieid</a:t>
            </a:r>
            <a:endParaRPr lang="en-US" altLang="zh-CN" sz="2000" dirty="0">
              <a:solidFill>
                <a:srgbClr val="A24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So, it will be easy to find a specific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movieid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with binary search</a:t>
            </a:r>
          </a:p>
        </p:txBody>
      </p:sp>
    </p:spTree>
    <p:extLst>
      <p:ext uri="{BB962C8B-B14F-4D97-AF65-F5344CB8AC3E}">
        <p14:creationId xmlns:p14="http://schemas.microsoft.com/office/powerpoint/2010/main" val="109804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30DCC6-B19A-EE7C-95C0-9C4486722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629400" cy="5334000"/>
          </a:xfrm>
        </p:spPr>
        <p:txBody>
          <a:bodyPr/>
          <a:lstStyle/>
          <a:p>
            <a:r>
              <a:rPr lang="en-US" altLang="zh-CN" dirty="0"/>
              <a:t>Remember</a:t>
            </a:r>
            <a:r>
              <a:rPr lang="zh-CN" altLang="en-US" dirty="0"/>
              <a:t> </a:t>
            </a:r>
            <a:r>
              <a:rPr lang="en-US" altLang="zh-CN" dirty="0"/>
              <a:t>searching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Structure?</a:t>
            </a:r>
          </a:p>
          <a:p>
            <a:pPr lvl="1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pPr lvl="2"/>
            <a:r>
              <a:rPr lang="en-US" altLang="zh-CN" dirty="0"/>
              <a:t>Scan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</a:p>
          <a:p>
            <a:pPr lvl="1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pPr lvl="2"/>
            <a:r>
              <a:rPr lang="en-US" altLang="zh-CN" dirty="0"/>
              <a:t>Divide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conquer</a:t>
            </a:r>
          </a:p>
          <a:p>
            <a:pPr lvl="2"/>
            <a:r>
              <a:rPr lang="en-US" altLang="zh-CN" dirty="0"/>
              <a:t>Assumption: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sorted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However, how can we find data based on the </a:t>
            </a:r>
            <a:r>
              <a:rPr lang="en-US" dirty="0">
                <a:solidFill>
                  <a:srgbClr val="A2424F"/>
                </a:solidFill>
              </a:rPr>
              <a:t>non-sorted columns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E.g., </a:t>
            </a:r>
            <a:r>
              <a:rPr lang="en-US" dirty="0">
                <a:solidFill>
                  <a:srgbClr val="A2424F"/>
                </a:solidFill>
              </a:rPr>
              <a:t>find all Chinese movies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D2497A-8ED7-0B3F-C931-74A7CC5D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D1C54-89E5-0060-79DD-54DB6298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94" y="2056664"/>
            <a:ext cx="5862906" cy="4116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AE0FCF-FDDD-4D43-F162-D2A366519D9F}"/>
              </a:ext>
            </a:extLst>
          </p:cNvPr>
          <p:cNvSpPr/>
          <p:nvPr/>
        </p:nvSpPr>
        <p:spPr>
          <a:xfrm>
            <a:off x="7699619" y="6754836"/>
            <a:ext cx="63222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Find the rows  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 country = ‘</a:t>
            </a:r>
            <a:r>
              <a:rPr lang="en-US" altLang="zh-CN" sz="2000" dirty="0" err="1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The country codes are not sorted in the current storage structure, so the binary search algorithm cannot be used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9EE11-1394-245C-A887-EACBF68A5060}"/>
              </a:ext>
            </a:extLst>
          </p:cNvPr>
          <p:cNvSpPr/>
          <p:nvPr/>
        </p:nvSpPr>
        <p:spPr bwMode="auto">
          <a:xfrm>
            <a:off x="9448800" y="6273754"/>
            <a:ext cx="1066800" cy="3802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89289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F466B-A4D9-A826-EE98-6CEC6A277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happens in real life too</a:t>
            </a:r>
          </a:p>
          <a:p>
            <a:pPr lvl="1"/>
            <a:r>
              <a:rPr lang="en-US" dirty="0"/>
              <a:t>English dictionary</a:t>
            </a:r>
          </a:p>
          <a:p>
            <a:pPr lvl="2"/>
            <a:r>
              <a:rPr lang="en-US" dirty="0"/>
              <a:t>The words are sorted in an alphabetical order</a:t>
            </a:r>
          </a:p>
          <a:p>
            <a:pPr lvl="1"/>
            <a:r>
              <a:rPr lang="en-US" dirty="0"/>
              <a:t>Chinese dictionary</a:t>
            </a:r>
          </a:p>
          <a:p>
            <a:pPr lvl="2"/>
            <a:r>
              <a:rPr lang="en-US" dirty="0"/>
              <a:t>The characters are sorted in the alphabetical order of Pinyin</a:t>
            </a:r>
          </a:p>
          <a:p>
            <a:pPr lvl="2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DE3E4D-304D-61F1-C233-5C848A7F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Searching for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13F4C-6A67-DD0C-7B16-01DE38DF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649" y="457200"/>
            <a:ext cx="1681136" cy="225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AC1DD-4AED-3174-1420-29E97BABB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1" r="18421"/>
          <a:stretch/>
        </p:blipFill>
        <p:spPr>
          <a:xfrm>
            <a:off x="10210800" y="499098"/>
            <a:ext cx="1378024" cy="21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7235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6635</TotalTime>
  <Words>2391</Words>
  <Application>Microsoft Office PowerPoint</Application>
  <PresentationFormat>自定义</PresentationFormat>
  <Paragraphs>325</Paragraphs>
  <Slides>42</Slides>
  <Notes>3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-apple-system</vt:lpstr>
      <vt:lpstr>等线</vt:lpstr>
      <vt:lpstr>Arial</vt:lpstr>
      <vt:lpstr>Consolas</vt:lpstr>
      <vt:lpstr>Lato</vt:lpstr>
      <vt:lpstr>Lato Black</vt:lpstr>
      <vt:lpstr>Montserrat</vt:lpstr>
      <vt:lpstr>Tahoma</vt:lpstr>
      <vt:lpstr>Times</vt:lpstr>
      <vt:lpstr>Times New Roman</vt:lpstr>
      <vt:lpstr>Blank Presentation</vt:lpstr>
      <vt:lpstr> Principles of Database Systems (CS307) Lecture 14: Indexing</vt:lpstr>
      <vt:lpstr>关于阿根廷</vt:lpstr>
      <vt:lpstr>Indexing</vt:lpstr>
      <vt:lpstr>Motivation</vt:lpstr>
      <vt:lpstr>Terminology</vt:lpstr>
      <vt:lpstr>Searching for Record</vt:lpstr>
      <vt:lpstr>Searching for Record</vt:lpstr>
      <vt:lpstr>Searching for Record</vt:lpstr>
      <vt:lpstr>Searching for Record</vt:lpstr>
      <vt:lpstr>Searching for Record</vt:lpstr>
      <vt:lpstr>Index in Databases</vt:lpstr>
      <vt:lpstr>Index in Databases</vt:lpstr>
      <vt:lpstr>Index in Databases</vt:lpstr>
      <vt:lpstr>Experiment on Using Indexes</vt:lpstr>
      <vt:lpstr>Experiment on Using Indexes</vt:lpstr>
      <vt:lpstr>Experiment on Using Indexes</vt:lpstr>
      <vt:lpstr>Index Taxonomy</vt:lpstr>
      <vt:lpstr>Index Taxonomy</vt:lpstr>
      <vt:lpstr>Index Taxonomy</vt:lpstr>
      <vt:lpstr>Index Taxonomy</vt:lpstr>
      <vt:lpstr>Index Implementation</vt:lpstr>
      <vt:lpstr>B-tree</vt:lpstr>
      <vt:lpstr>B-tree</vt:lpstr>
      <vt:lpstr>B-tree</vt:lpstr>
      <vt:lpstr>B-tree</vt:lpstr>
      <vt:lpstr>B-tree</vt:lpstr>
      <vt:lpstr>B-tree</vt:lpstr>
      <vt:lpstr>B-tree</vt:lpstr>
      <vt:lpstr>B-tree</vt:lpstr>
      <vt:lpstr>B-tree</vt:lpstr>
      <vt:lpstr>B-tree</vt:lpstr>
      <vt:lpstr>B-tree</vt:lpstr>
      <vt:lpstr>B+-tree</vt:lpstr>
      <vt:lpstr>B+-tree</vt:lpstr>
      <vt:lpstr>Index It or Not: Where Indexing May Help </vt:lpstr>
      <vt:lpstr>Index It or Not: Where Indexing May Help </vt:lpstr>
      <vt:lpstr>Hashing</vt:lpstr>
      <vt:lpstr>Hashing Index &amp; Hashing File Organization</vt:lpstr>
      <vt:lpstr>How join Works </vt:lpstr>
      <vt:lpstr>How join Works </vt:lpstr>
      <vt:lpstr>How join Works </vt:lpstr>
      <vt:lpstr>How join Works </vt:lpstr>
    </vt:vector>
  </TitlesOfParts>
  <Company>Melissa Kingman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Kingman</dc:creator>
  <cp:lastModifiedBy>Cheng Ran</cp:lastModifiedBy>
  <cp:revision>4108</cp:revision>
  <dcterms:created xsi:type="dcterms:W3CDTF">2008-06-27T17:43:00Z</dcterms:created>
  <dcterms:modified xsi:type="dcterms:W3CDTF">2022-12-19T02:21:28Z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